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0279975" cy="21386800"/>
  <p:notesSz cx="6858000" cy="9144000"/>
  <p:defaultTextStyle>
    <a:defPPr>
      <a:defRPr lang="en-US"/>
    </a:defPPr>
    <a:lvl1pPr marL="0" algn="l" defTabSz="2952323" rtl="0" eaLnBrk="1" latinLnBrk="0" hangingPunct="1">
      <a:defRPr sz="5800" kern="1200">
        <a:solidFill>
          <a:schemeClr val="tx1"/>
        </a:solidFill>
        <a:latin typeface="+mn-lt"/>
        <a:ea typeface="+mn-ea"/>
        <a:cs typeface="+mn-cs"/>
      </a:defRPr>
    </a:lvl1pPr>
    <a:lvl2pPr marL="1476162" algn="l" defTabSz="2952323" rtl="0" eaLnBrk="1" latinLnBrk="0" hangingPunct="1">
      <a:defRPr sz="5800" kern="1200">
        <a:solidFill>
          <a:schemeClr val="tx1"/>
        </a:solidFill>
        <a:latin typeface="+mn-lt"/>
        <a:ea typeface="+mn-ea"/>
        <a:cs typeface="+mn-cs"/>
      </a:defRPr>
    </a:lvl2pPr>
    <a:lvl3pPr marL="2952323" algn="l" defTabSz="2952323" rtl="0" eaLnBrk="1" latinLnBrk="0" hangingPunct="1">
      <a:defRPr sz="5800" kern="1200">
        <a:solidFill>
          <a:schemeClr val="tx1"/>
        </a:solidFill>
        <a:latin typeface="+mn-lt"/>
        <a:ea typeface="+mn-ea"/>
        <a:cs typeface="+mn-cs"/>
      </a:defRPr>
    </a:lvl3pPr>
    <a:lvl4pPr marL="4428485" algn="l" defTabSz="2952323" rtl="0" eaLnBrk="1" latinLnBrk="0" hangingPunct="1">
      <a:defRPr sz="5800" kern="1200">
        <a:solidFill>
          <a:schemeClr val="tx1"/>
        </a:solidFill>
        <a:latin typeface="+mn-lt"/>
        <a:ea typeface="+mn-ea"/>
        <a:cs typeface="+mn-cs"/>
      </a:defRPr>
    </a:lvl4pPr>
    <a:lvl5pPr marL="5904647" algn="l" defTabSz="2952323" rtl="0" eaLnBrk="1" latinLnBrk="0" hangingPunct="1">
      <a:defRPr sz="5800" kern="1200">
        <a:solidFill>
          <a:schemeClr val="tx1"/>
        </a:solidFill>
        <a:latin typeface="+mn-lt"/>
        <a:ea typeface="+mn-ea"/>
        <a:cs typeface="+mn-cs"/>
      </a:defRPr>
    </a:lvl5pPr>
    <a:lvl6pPr marL="7380808" algn="l" defTabSz="2952323" rtl="0" eaLnBrk="1" latinLnBrk="0" hangingPunct="1">
      <a:defRPr sz="5800" kern="1200">
        <a:solidFill>
          <a:schemeClr val="tx1"/>
        </a:solidFill>
        <a:latin typeface="+mn-lt"/>
        <a:ea typeface="+mn-ea"/>
        <a:cs typeface="+mn-cs"/>
      </a:defRPr>
    </a:lvl6pPr>
    <a:lvl7pPr marL="8856970" algn="l" defTabSz="2952323" rtl="0" eaLnBrk="1" latinLnBrk="0" hangingPunct="1">
      <a:defRPr sz="5800" kern="1200">
        <a:solidFill>
          <a:schemeClr val="tx1"/>
        </a:solidFill>
        <a:latin typeface="+mn-lt"/>
        <a:ea typeface="+mn-ea"/>
        <a:cs typeface="+mn-cs"/>
      </a:defRPr>
    </a:lvl7pPr>
    <a:lvl8pPr marL="10333131" algn="l" defTabSz="2952323" rtl="0" eaLnBrk="1" latinLnBrk="0" hangingPunct="1">
      <a:defRPr sz="5800" kern="1200">
        <a:solidFill>
          <a:schemeClr val="tx1"/>
        </a:solidFill>
        <a:latin typeface="+mn-lt"/>
        <a:ea typeface="+mn-ea"/>
        <a:cs typeface="+mn-cs"/>
      </a:defRPr>
    </a:lvl8pPr>
    <a:lvl9pPr marL="11809293" algn="l" defTabSz="2952323" rtl="0" eaLnBrk="1" latinLnBrk="0" hangingPunct="1">
      <a:defRPr sz="5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736">
          <p15:clr>
            <a:srgbClr val="A4A3A4"/>
          </p15:clr>
        </p15:guide>
        <p15:guide id="2" pos="95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78C101-F3E4-C1DD-C46E-C337DFAFB752}" v="18" dt="2019-06-07T23:06:39.893"/>
    <p1510:client id="{A8B06EE2-1300-E97B-B912-8791E7A29151}" v="9" dt="2019-06-06T23:32:42.516"/>
    <p1510:client id="{AEA15D49-FBE0-BE5A-0F88-6998A12DF50A}" v="1" dt="2019-06-07T11:22:45.5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5" d="100"/>
          <a:sy n="35" d="100"/>
        </p:scale>
        <p:origin x="1518" y="126"/>
      </p:cViewPr>
      <p:guideLst>
        <p:guide orient="horz" pos="6736"/>
        <p:guide pos="953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yrle Blaine" userId="S::100356325@unimail.derby.ac.uk::cbafbc63-498c-4c98-9e38-154991ee02b2" providerId="AD" clId="Web-{A8B06EE2-1300-E97B-B912-8791E7A29151}"/>
    <pc:docChg chg="modSld">
      <pc:chgData name="Myrle Blaine" userId="S::100356325@unimail.derby.ac.uk::cbafbc63-498c-4c98-9e38-154991ee02b2" providerId="AD" clId="Web-{A8B06EE2-1300-E97B-B912-8791E7A29151}" dt="2019-06-06T23:37:27.535" v="779" actId="14100"/>
      <pc:docMkLst>
        <pc:docMk/>
      </pc:docMkLst>
      <pc:sldChg chg="addSp delSp modSp">
        <pc:chgData name="Myrle Blaine" userId="S::100356325@unimail.derby.ac.uk::cbafbc63-498c-4c98-9e38-154991ee02b2" providerId="AD" clId="Web-{A8B06EE2-1300-E97B-B912-8791E7A29151}" dt="2019-06-06T23:37:27.535" v="779" actId="14100"/>
        <pc:sldMkLst>
          <pc:docMk/>
          <pc:sldMk cId="0" sldId="256"/>
        </pc:sldMkLst>
        <pc:spChg chg="add mod">
          <ac:chgData name="Myrle Blaine" userId="S::100356325@unimail.derby.ac.uk::cbafbc63-498c-4c98-9e38-154991ee02b2" providerId="AD" clId="Web-{A8B06EE2-1300-E97B-B912-8791E7A29151}" dt="2019-06-06T22:43:01.725" v="269" actId="1076"/>
          <ac:spMkLst>
            <pc:docMk/>
            <pc:sldMk cId="0" sldId="256"/>
            <ac:spMk id="2" creationId="{F6DA1A9D-F56C-430E-9977-7CFEB532DA99}"/>
          </ac:spMkLst>
        </pc:spChg>
        <pc:spChg chg="add mod">
          <ac:chgData name="Myrle Blaine" userId="S::100356325@unimail.derby.ac.uk::cbafbc63-498c-4c98-9e38-154991ee02b2" providerId="AD" clId="Web-{A8B06EE2-1300-E97B-B912-8791E7A29151}" dt="2019-06-06T22:43:01.882" v="270" actId="1076"/>
          <ac:spMkLst>
            <pc:docMk/>
            <pc:sldMk cId="0" sldId="256"/>
            <ac:spMk id="3" creationId="{6A17E1D4-C0A9-4410-9E43-FCC4BFAB1136}"/>
          </ac:spMkLst>
        </pc:spChg>
        <pc:spChg chg="add mod">
          <ac:chgData name="Myrle Blaine" userId="S::100356325@unimail.derby.ac.uk::cbafbc63-498c-4c98-9e38-154991ee02b2" providerId="AD" clId="Web-{A8B06EE2-1300-E97B-B912-8791E7A29151}" dt="2019-06-06T22:43:02.054" v="271" actId="1076"/>
          <ac:spMkLst>
            <pc:docMk/>
            <pc:sldMk cId="0" sldId="256"/>
            <ac:spMk id="4" creationId="{12832596-6176-4252-936F-C2C66751F988}"/>
          </ac:spMkLst>
        </pc:spChg>
        <pc:spChg chg="add mod">
          <ac:chgData name="Myrle Blaine" userId="S::100356325@unimail.derby.ac.uk::cbafbc63-498c-4c98-9e38-154991ee02b2" providerId="AD" clId="Web-{A8B06EE2-1300-E97B-B912-8791E7A29151}" dt="2019-06-06T22:43:02.226" v="272" actId="1076"/>
          <ac:spMkLst>
            <pc:docMk/>
            <pc:sldMk cId="0" sldId="256"/>
            <ac:spMk id="5" creationId="{D31D9592-807C-4D6D-820C-08D79BA5B8C6}"/>
          </ac:spMkLst>
        </pc:spChg>
        <pc:spChg chg="add del mod">
          <ac:chgData name="Myrle Blaine" userId="S::100356325@unimail.derby.ac.uk::cbafbc63-498c-4c98-9e38-154991ee02b2" providerId="AD" clId="Web-{A8B06EE2-1300-E97B-B912-8791E7A29151}" dt="2019-06-06T23:09:10.107" v="651"/>
          <ac:spMkLst>
            <pc:docMk/>
            <pc:sldMk cId="0" sldId="256"/>
            <ac:spMk id="7" creationId="{4E1311AC-4D77-40AB-BACA-71909FD9273E}"/>
          </ac:spMkLst>
        </pc:spChg>
        <pc:spChg chg="add mod">
          <ac:chgData name="Myrle Blaine" userId="S::100356325@unimail.derby.ac.uk::cbafbc63-498c-4c98-9e38-154991ee02b2" providerId="AD" clId="Web-{A8B06EE2-1300-E97B-B912-8791E7A29151}" dt="2019-06-06T23:22:56.079" v="740" actId="1076"/>
          <ac:spMkLst>
            <pc:docMk/>
            <pc:sldMk cId="0" sldId="256"/>
            <ac:spMk id="8" creationId="{65BBF975-D618-4202-AA11-639493D62724}"/>
          </ac:spMkLst>
        </pc:spChg>
        <pc:spChg chg="mod">
          <ac:chgData name="Myrle Blaine" userId="S::100356325@unimail.derby.ac.uk::cbafbc63-498c-4c98-9e38-154991ee02b2" providerId="AD" clId="Web-{A8B06EE2-1300-E97B-B912-8791E7A29151}" dt="2019-06-06T22:42:56.788" v="236" actId="1076"/>
          <ac:spMkLst>
            <pc:docMk/>
            <pc:sldMk cId="0" sldId="256"/>
            <ac:spMk id="9" creationId="{8B588588-BB7A-4E10-84FC-6E9B8313052F}"/>
          </ac:spMkLst>
        </pc:spChg>
        <pc:spChg chg="mod">
          <ac:chgData name="Myrle Blaine" userId="S::100356325@unimail.derby.ac.uk::cbafbc63-498c-4c98-9e38-154991ee02b2" providerId="AD" clId="Web-{A8B06EE2-1300-E97B-B912-8791E7A29151}" dt="2019-06-06T23:10:51.622" v="654"/>
          <ac:spMkLst>
            <pc:docMk/>
            <pc:sldMk cId="0" sldId="256"/>
            <ac:spMk id="10" creationId="{00000000-0000-0000-0000-000000000000}"/>
          </ac:spMkLst>
        </pc:spChg>
        <pc:spChg chg="add mod">
          <ac:chgData name="Myrle Blaine" userId="S::100356325@unimail.derby.ac.uk::cbafbc63-498c-4c98-9e38-154991ee02b2" providerId="AD" clId="Web-{A8B06EE2-1300-E97B-B912-8791E7A29151}" dt="2019-06-06T23:23:40.460" v="744" actId="1076"/>
          <ac:spMkLst>
            <pc:docMk/>
            <pc:sldMk cId="0" sldId="256"/>
            <ac:spMk id="11" creationId="{2258CDD9-B851-437A-BB23-BF0BF83CF162}"/>
          </ac:spMkLst>
        </pc:spChg>
        <pc:spChg chg="mod">
          <ac:chgData name="Myrle Blaine" userId="S::100356325@unimail.derby.ac.uk::cbafbc63-498c-4c98-9e38-154991ee02b2" providerId="AD" clId="Web-{A8B06EE2-1300-E97B-B912-8791E7A29151}" dt="2019-06-06T23:01:41.889" v="525" actId="1076"/>
          <ac:spMkLst>
            <pc:docMk/>
            <pc:sldMk cId="0" sldId="256"/>
            <ac:spMk id="12" creationId="{8B588588-BB7A-4E10-84FC-6E9B8313052F}"/>
          </ac:spMkLst>
        </pc:spChg>
        <pc:spChg chg="mod">
          <ac:chgData name="Myrle Blaine" userId="S::100356325@unimail.derby.ac.uk::cbafbc63-498c-4c98-9e38-154991ee02b2" providerId="AD" clId="Web-{A8B06EE2-1300-E97B-B912-8791E7A29151}" dt="2019-06-06T23:34:21.550" v="774"/>
          <ac:spMkLst>
            <pc:docMk/>
            <pc:sldMk cId="0" sldId="256"/>
            <ac:spMk id="13" creationId="{00000000-0000-0000-0000-000000000000}"/>
          </ac:spMkLst>
        </pc:spChg>
        <pc:spChg chg="mod">
          <ac:chgData name="Myrle Blaine" userId="S::100356325@unimail.derby.ac.uk::cbafbc63-498c-4c98-9e38-154991ee02b2" providerId="AD" clId="Web-{A8B06EE2-1300-E97B-B912-8791E7A29151}" dt="2019-06-06T23:32:42.516" v="773"/>
          <ac:spMkLst>
            <pc:docMk/>
            <pc:sldMk cId="0" sldId="256"/>
            <ac:spMk id="14" creationId="{8B588588-BB7A-4E10-84FC-6E9B8313052F}"/>
          </ac:spMkLst>
        </pc:spChg>
        <pc:spChg chg="mod">
          <ac:chgData name="Myrle Blaine" userId="S::100356325@unimail.derby.ac.uk::cbafbc63-498c-4c98-9e38-154991ee02b2" providerId="AD" clId="Web-{A8B06EE2-1300-E97B-B912-8791E7A29151}" dt="2019-06-06T22:42:57.241" v="239" actId="1076"/>
          <ac:spMkLst>
            <pc:docMk/>
            <pc:sldMk cId="0" sldId="256"/>
            <ac:spMk id="15" creationId="{00000000-0000-0000-0000-000000000000}"/>
          </ac:spMkLst>
        </pc:spChg>
        <pc:spChg chg="mod">
          <ac:chgData name="Myrle Blaine" userId="S::100356325@unimail.derby.ac.uk::cbafbc63-498c-4c98-9e38-154991ee02b2" providerId="AD" clId="Web-{A8B06EE2-1300-E97B-B912-8791E7A29151}" dt="2019-06-06T22:42:57.382" v="240" actId="1076"/>
          <ac:spMkLst>
            <pc:docMk/>
            <pc:sldMk cId="0" sldId="256"/>
            <ac:spMk id="20" creationId="{00000000-0000-0000-0000-000000000000}"/>
          </ac:spMkLst>
        </pc:spChg>
        <pc:spChg chg="add del">
          <ac:chgData name="Myrle Blaine" userId="S::100356325@unimail.derby.ac.uk::cbafbc63-498c-4c98-9e38-154991ee02b2" providerId="AD" clId="Web-{A8B06EE2-1300-E97B-B912-8791E7A29151}" dt="2019-06-06T23:34:31.456" v="776"/>
          <ac:spMkLst>
            <pc:docMk/>
            <pc:sldMk cId="0" sldId="256"/>
            <ac:spMk id="21" creationId="{7F83958D-F450-4837-9009-283B876586D0}"/>
          </ac:spMkLst>
        </pc:spChg>
        <pc:spChg chg="mod">
          <ac:chgData name="Myrle Blaine" userId="S::100356325@unimail.derby.ac.uk::cbafbc63-498c-4c98-9e38-154991ee02b2" providerId="AD" clId="Web-{A8B06EE2-1300-E97B-B912-8791E7A29151}" dt="2019-06-06T23:11:12.841" v="657"/>
          <ac:spMkLst>
            <pc:docMk/>
            <pc:sldMk cId="0" sldId="256"/>
            <ac:spMk id="23" creationId="{00000000-0000-0000-0000-000000000000}"/>
          </ac:spMkLst>
        </pc:spChg>
        <pc:spChg chg="mod">
          <ac:chgData name="Myrle Blaine" userId="S::100356325@unimail.derby.ac.uk::cbafbc63-498c-4c98-9e38-154991ee02b2" providerId="AD" clId="Web-{A8B06EE2-1300-E97B-B912-8791E7A29151}" dt="2019-06-06T23:03:17.920" v="537" actId="1076"/>
          <ac:spMkLst>
            <pc:docMk/>
            <pc:sldMk cId="0" sldId="256"/>
            <ac:spMk id="24" creationId="{8B588588-BB7A-4E10-84FC-6E9B8313052F}"/>
          </ac:spMkLst>
        </pc:spChg>
        <pc:spChg chg="mod">
          <ac:chgData name="Myrle Blaine" userId="S::100356325@unimail.derby.ac.uk::cbafbc63-498c-4c98-9e38-154991ee02b2" providerId="AD" clId="Web-{A8B06EE2-1300-E97B-B912-8791E7A29151}" dt="2019-06-06T23:11:12.997" v="658"/>
          <ac:spMkLst>
            <pc:docMk/>
            <pc:sldMk cId="0" sldId="256"/>
            <ac:spMk id="25" creationId="{00000000-0000-0000-0000-000000000000}"/>
          </ac:spMkLst>
        </pc:spChg>
        <pc:spChg chg="mod">
          <ac:chgData name="Myrle Blaine" userId="S::100356325@unimail.derby.ac.uk::cbafbc63-498c-4c98-9e38-154991ee02b2" providerId="AD" clId="Web-{A8B06EE2-1300-E97B-B912-8791E7A29151}" dt="2019-06-06T23:03:03.639" v="535" actId="1076"/>
          <ac:spMkLst>
            <pc:docMk/>
            <pc:sldMk cId="0" sldId="256"/>
            <ac:spMk id="26" creationId="{8B588588-BB7A-4E10-84FC-6E9B8313052F}"/>
          </ac:spMkLst>
        </pc:spChg>
        <pc:spChg chg="mod">
          <ac:chgData name="Myrle Blaine" userId="S::100356325@unimail.derby.ac.uk::cbafbc63-498c-4c98-9e38-154991ee02b2" providerId="AD" clId="Web-{A8B06EE2-1300-E97B-B912-8791E7A29151}" dt="2019-06-06T22:42:58.085" v="245" actId="1076"/>
          <ac:spMkLst>
            <pc:docMk/>
            <pc:sldMk cId="0" sldId="256"/>
            <ac:spMk id="43" creationId="{00000000-0000-0000-0000-000000000000}"/>
          </ac:spMkLst>
        </pc:spChg>
        <pc:spChg chg="mod">
          <ac:chgData name="Myrle Blaine" userId="S::100356325@unimail.derby.ac.uk::cbafbc63-498c-4c98-9e38-154991ee02b2" providerId="AD" clId="Web-{A8B06EE2-1300-E97B-B912-8791E7A29151}" dt="2019-06-06T22:42:58.241" v="246" actId="1076"/>
          <ac:spMkLst>
            <pc:docMk/>
            <pc:sldMk cId="0" sldId="256"/>
            <ac:spMk id="44" creationId="{00000000-0000-0000-0000-000000000000}"/>
          </ac:spMkLst>
        </pc:spChg>
        <pc:spChg chg="mod">
          <ac:chgData name="Myrle Blaine" userId="S::100356325@unimail.derby.ac.uk::cbafbc63-498c-4c98-9e38-154991ee02b2" providerId="AD" clId="Web-{A8B06EE2-1300-E97B-B912-8791E7A29151}" dt="2019-06-06T22:42:58.366" v="247" actId="1076"/>
          <ac:spMkLst>
            <pc:docMk/>
            <pc:sldMk cId="0" sldId="256"/>
            <ac:spMk id="45" creationId="{00000000-0000-0000-0000-000000000000}"/>
          </ac:spMkLst>
        </pc:spChg>
        <pc:spChg chg="mod">
          <ac:chgData name="Myrle Blaine" userId="S::100356325@unimail.derby.ac.uk::cbafbc63-498c-4c98-9e38-154991ee02b2" providerId="AD" clId="Web-{A8B06EE2-1300-E97B-B912-8791E7A29151}" dt="2019-06-06T22:42:58.491" v="248" actId="1076"/>
          <ac:spMkLst>
            <pc:docMk/>
            <pc:sldMk cId="0" sldId="256"/>
            <ac:spMk id="46" creationId="{00000000-0000-0000-0000-000000000000}"/>
          </ac:spMkLst>
        </pc:spChg>
        <pc:spChg chg="add del">
          <ac:chgData name="Myrle Blaine" userId="S::100356325@unimail.derby.ac.uk::cbafbc63-498c-4c98-9e38-154991ee02b2" providerId="AD" clId="Web-{A8B06EE2-1300-E97B-B912-8791E7A29151}" dt="2019-06-06T22:49:08.419" v="283"/>
          <ac:spMkLst>
            <pc:docMk/>
            <pc:sldMk cId="0" sldId="256"/>
            <ac:spMk id="47" creationId="{3B211DED-6EB6-495F-93EC-D8683F8F9048}"/>
          </ac:spMkLst>
        </pc:spChg>
        <pc:spChg chg="add del">
          <ac:chgData name="Myrle Blaine" userId="S::100356325@unimail.derby.ac.uk::cbafbc63-498c-4c98-9e38-154991ee02b2" providerId="AD" clId="Web-{A8B06EE2-1300-E97B-B912-8791E7A29151}" dt="2019-06-06T22:49:08.419" v="283"/>
          <ac:spMkLst>
            <pc:docMk/>
            <pc:sldMk cId="0" sldId="256"/>
            <ac:spMk id="48" creationId="{7C6CD10B-F727-4CB7-9924-B26F743A72CE}"/>
          </ac:spMkLst>
        </pc:spChg>
        <pc:spChg chg="mod">
          <ac:chgData name="Myrle Blaine" userId="S::100356325@unimail.derby.ac.uk::cbafbc63-498c-4c98-9e38-154991ee02b2" providerId="AD" clId="Web-{A8B06EE2-1300-E97B-B912-8791E7A29151}" dt="2019-06-06T23:13:19.919" v="667"/>
          <ac:spMkLst>
            <pc:docMk/>
            <pc:sldMk cId="0" sldId="256"/>
            <ac:spMk id="49" creationId="{00000000-0000-0000-0000-000000000000}"/>
          </ac:spMkLst>
        </pc:spChg>
        <pc:spChg chg="mod">
          <ac:chgData name="Myrle Blaine" userId="S::100356325@unimail.derby.ac.uk::cbafbc63-498c-4c98-9e38-154991ee02b2" providerId="AD" clId="Web-{A8B06EE2-1300-E97B-B912-8791E7A29151}" dt="2019-06-06T23:01:50.498" v="527" actId="1076"/>
          <ac:spMkLst>
            <pc:docMk/>
            <pc:sldMk cId="0" sldId="256"/>
            <ac:spMk id="50" creationId="{8B588588-BB7A-4E10-84FC-6E9B8313052F}"/>
          </ac:spMkLst>
        </pc:spChg>
        <pc:spChg chg="add del">
          <ac:chgData name="Myrle Blaine" userId="S::100356325@unimail.derby.ac.uk::cbafbc63-498c-4c98-9e38-154991ee02b2" providerId="AD" clId="Web-{A8B06EE2-1300-E97B-B912-8791E7A29151}" dt="2019-06-06T22:49:08.419" v="283"/>
          <ac:spMkLst>
            <pc:docMk/>
            <pc:sldMk cId="0" sldId="256"/>
            <ac:spMk id="51" creationId="{9371DFA6-B2EF-415D-8384-8E8246028012}"/>
          </ac:spMkLst>
        </pc:spChg>
        <pc:spChg chg="add del">
          <ac:chgData name="Myrle Blaine" userId="S::100356325@unimail.derby.ac.uk::cbafbc63-498c-4c98-9e38-154991ee02b2" providerId="AD" clId="Web-{A8B06EE2-1300-E97B-B912-8791E7A29151}" dt="2019-06-06T22:49:08.419" v="283"/>
          <ac:spMkLst>
            <pc:docMk/>
            <pc:sldMk cId="0" sldId="256"/>
            <ac:spMk id="52" creationId="{003E35C8-1FF4-406F-83B2-84AE5A4FC68D}"/>
          </ac:spMkLst>
        </pc:spChg>
        <pc:spChg chg="add del">
          <ac:chgData name="Myrle Blaine" userId="S::100356325@unimail.derby.ac.uk::cbafbc63-498c-4c98-9e38-154991ee02b2" providerId="AD" clId="Web-{A8B06EE2-1300-E97B-B912-8791E7A29151}" dt="2019-06-06T22:49:08.419" v="283"/>
          <ac:spMkLst>
            <pc:docMk/>
            <pc:sldMk cId="0" sldId="256"/>
            <ac:spMk id="53" creationId="{9FB1D2A9-C45A-4303-9F3A-256965673772}"/>
          </ac:spMkLst>
        </pc:spChg>
        <pc:spChg chg="mod">
          <ac:chgData name="Myrle Blaine" userId="S::100356325@unimail.derby.ac.uk::cbafbc63-498c-4c98-9e38-154991ee02b2" providerId="AD" clId="Web-{A8B06EE2-1300-E97B-B912-8791E7A29151}" dt="2019-06-06T23:14:17.031" v="670"/>
          <ac:spMkLst>
            <pc:docMk/>
            <pc:sldMk cId="0" sldId="256"/>
            <ac:spMk id="54" creationId="{00000000-0000-0000-0000-000000000000}"/>
          </ac:spMkLst>
        </pc:spChg>
        <pc:spChg chg="mod">
          <ac:chgData name="Myrle Blaine" userId="S::100356325@unimail.derby.ac.uk::cbafbc63-498c-4c98-9e38-154991ee02b2" providerId="AD" clId="Web-{A8B06EE2-1300-E97B-B912-8791E7A29151}" dt="2019-06-06T23:37:12.456" v="778" actId="20577"/>
          <ac:spMkLst>
            <pc:docMk/>
            <pc:sldMk cId="0" sldId="256"/>
            <ac:spMk id="55" creationId="{8B588588-BB7A-4E10-84FC-6E9B8313052F}"/>
          </ac:spMkLst>
        </pc:spChg>
        <pc:spChg chg="mod">
          <ac:chgData name="Myrle Blaine" userId="S::100356325@unimail.derby.ac.uk::cbafbc63-498c-4c98-9e38-154991ee02b2" providerId="AD" clId="Web-{A8B06EE2-1300-E97B-B912-8791E7A29151}" dt="2019-06-06T22:42:59.241" v="253" actId="1076"/>
          <ac:spMkLst>
            <pc:docMk/>
            <pc:sldMk cId="0" sldId="256"/>
            <ac:spMk id="56" creationId="{00000000-0000-0000-0000-000000000000}"/>
          </ac:spMkLst>
        </pc:spChg>
        <pc:spChg chg="mod">
          <ac:chgData name="Myrle Blaine" userId="S::100356325@unimail.derby.ac.uk::cbafbc63-498c-4c98-9e38-154991ee02b2" providerId="AD" clId="Web-{A8B06EE2-1300-E97B-B912-8791E7A29151}" dt="2019-06-06T22:42:59.382" v="254" actId="1076"/>
          <ac:spMkLst>
            <pc:docMk/>
            <pc:sldMk cId="0" sldId="256"/>
            <ac:spMk id="57" creationId="{00000000-0000-0000-0000-000000000000}"/>
          </ac:spMkLst>
        </pc:spChg>
        <pc:spChg chg="add del">
          <ac:chgData name="Myrle Blaine" userId="S::100356325@unimail.derby.ac.uk::cbafbc63-498c-4c98-9e38-154991ee02b2" providerId="AD" clId="Web-{A8B06EE2-1300-E97B-B912-8791E7A29151}" dt="2019-06-06T22:49:08.419" v="283"/>
          <ac:spMkLst>
            <pc:docMk/>
            <pc:sldMk cId="0" sldId="256"/>
            <ac:spMk id="58" creationId="{00EBE461-4409-4634-B241-FB070A15DC46}"/>
          </ac:spMkLst>
        </pc:spChg>
        <pc:spChg chg="mod">
          <ac:chgData name="Myrle Blaine" userId="S::100356325@unimail.derby.ac.uk::cbafbc63-498c-4c98-9e38-154991ee02b2" providerId="AD" clId="Web-{A8B06EE2-1300-E97B-B912-8791E7A29151}" dt="2019-06-06T22:42:59.522" v="255" actId="1076"/>
          <ac:spMkLst>
            <pc:docMk/>
            <pc:sldMk cId="0" sldId="256"/>
            <ac:spMk id="59" creationId="{00000000-0000-0000-0000-000000000000}"/>
          </ac:spMkLst>
        </pc:spChg>
        <pc:spChg chg="mod">
          <ac:chgData name="Myrle Blaine" userId="S::100356325@unimail.derby.ac.uk::cbafbc63-498c-4c98-9e38-154991ee02b2" providerId="AD" clId="Web-{A8B06EE2-1300-E97B-B912-8791E7A29151}" dt="2019-06-06T22:42:59.663" v="256" actId="1076"/>
          <ac:spMkLst>
            <pc:docMk/>
            <pc:sldMk cId="0" sldId="256"/>
            <ac:spMk id="60" creationId="{00000000-0000-0000-0000-000000000000}"/>
          </ac:spMkLst>
        </pc:spChg>
        <pc:spChg chg="add del">
          <ac:chgData name="Myrle Blaine" userId="S::100356325@unimail.derby.ac.uk::cbafbc63-498c-4c98-9e38-154991ee02b2" providerId="AD" clId="Web-{A8B06EE2-1300-E97B-B912-8791E7A29151}" dt="2019-06-06T22:49:08.419" v="283"/>
          <ac:spMkLst>
            <pc:docMk/>
            <pc:sldMk cId="0" sldId="256"/>
            <ac:spMk id="61" creationId="{E9759B09-270C-40AD-9EE6-7249F9605895}"/>
          </ac:spMkLst>
        </pc:spChg>
        <pc:spChg chg="mod">
          <ac:chgData name="Myrle Blaine" userId="S::100356325@unimail.derby.ac.uk::cbafbc63-498c-4c98-9e38-154991ee02b2" providerId="AD" clId="Web-{A8B06EE2-1300-E97B-B912-8791E7A29151}" dt="2019-06-06T22:42:59.819" v="257" actId="1076"/>
          <ac:spMkLst>
            <pc:docMk/>
            <pc:sldMk cId="0" sldId="256"/>
            <ac:spMk id="62" creationId="{00000000-0000-0000-0000-000000000000}"/>
          </ac:spMkLst>
        </pc:spChg>
        <pc:spChg chg="mod">
          <ac:chgData name="Myrle Blaine" userId="S::100356325@unimail.derby.ac.uk::cbafbc63-498c-4c98-9e38-154991ee02b2" providerId="AD" clId="Web-{A8B06EE2-1300-E97B-B912-8791E7A29151}" dt="2019-06-06T22:42:59.960" v="258" actId="1076"/>
          <ac:spMkLst>
            <pc:docMk/>
            <pc:sldMk cId="0" sldId="256"/>
            <ac:spMk id="63" creationId="{00000000-0000-0000-0000-000000000000}"/>
          </ac:spMkLst>
        </pc:spChg>
        <pc:spChg chg="add del">
          <ac:chgData name="Myrle Blaine" userId="S::100356325@unimail.derby.ac.uk::cbafbc63-498c-4c98-9e38-154991ee02b2" providerId="AD" clId="Web-{A8B06EE2-1300-E97B-B912-8791E7A29151}" dt="2019-06-06T22:49:08.419" v="283"/>
          <ac:spMkLst>
            <pc:docMk/>
            <pc:sldMk cId="0" sldId="256"/>
            <ac:spMk id="64" creationId="{04B0BBA6-8F38-4CA7-A476-9598630099DF}"/>
          </ac:spMkLst>
        </pc:spChg>
        <pc:spChg chg="mod">
          <ac:chgData name="Myrle Blaine" userId="S::100356325@unimail.derby.ac.uk::cbafbc63-498c-4c98-9e38-154991ee02b2" providerId="AD" clId="Web-{A8B06EE2-1300-E97B-B912-8791E7A29151}" dt="2019-06-06T22:43:00.085" v="259" actId="1076"/>
          <ac:spMkLst>
            <pc:docMk/>
            <pc:sldMk cId="0" sldId="256"/>
            <ac:spMk id="65" creationId="{00000000-0000-0000-0000-000000000000}"/>
          </ac:spMkLst>
        </pc:spChg>
        <pc:spChg chg="mod">
          <ac:chgData name="Myrle Blaine" userId="S::100356325@unimail.derby.ac.uk::cbafbc63-498c-4c98-9e38-154991ee02b2" providerId="AD" clId="Web-{A8B06EE2-1300-E97B-B912-8791E7A29151}" dt="2019-06-06T22:43:00.241" v="260" actId="1076"/>
          <ac:spMkLst>
            <pc:docMk/>
            <pc:sldMk cId="0" sldId="256"/>
            <ac:spMk id="66" creationId="{00000000-0000-0000-0000-000000000000}"/>
          </ac:spMkLst>
        </pc:spChg>
        <pc:spChg chg="add del">
          <ac:chgData name="Myrle Blaine" userId="S::100356325@unimail.derby.ac.uk::cbafbc63-498c-4c98-9e38-154991ee02b2" providerId="AD" clId="Web-{A8B06EE2-1300-E97B-B912-8791E7A29151}" dt="2019-06-06T22:49:08.419" v="283"/>
          <ac:spMkLst>
            <pc:docMk/>
            <pc:sldMk cId="0" sldId="256"/>
            <ac:spMk id="67" creationId="{72131F9C-80E2-4176-8731-9B59C67E0CE0}"/>
          </ac:spMkLst>
        </pc:spChg>
        <pc:spChg chg="add del">
          <ac:chgData name="Myrle Blaine" userId="S::100356325@unimail.derby.ac.uk::cbafbc63-498c-4c98-9e38-154991ee02b2" providerId="AD" clId="Web-{A8B06EE2-1300-E97B-B912-8791E7A29151}" dt="2019-06-06T22:49:08.419" v="283"/>
          <ac:spMkLst>
            <pc:docMk/>
            <pc:sldMk cId="0" sldId="256"/>
            <ac:spMk id="68" creationId="{152D498F-FFCB-4164-882D-58F337C20375}"/>
          </ac:spMkLst>
        </pc:spChg>
        <pc:spChg chg="add del mod">
          <ac:chgData name="Myrle Blaine" userId="S::100356325@unimail.derby.ac.uk::cbafbc63-498c-4c98-9e38-154991ee02b2" providerId="AD" clId="Web-{A8B06EE2-1300-E97B-B912-8791E7A29151}" dt="2019-06-06T22:49:08.419" v="283"/>
          <ac:spMkLst>
            <pc:docMk/>
            <pc:sldMk cId="0" sldId="256"/>
            <ac:spMk id="69" creationId="{B731B675-8392-416C-B61A-E0E6FE9558C7}"/>
          </ac:spMkLst>
        </pc:spChg>
        <pc:spChg chg="add del">
          <ac:chgData name="Myrle Blaine" userId="S::100356325@unimail.derby.ac.uk::cbafbc63-498c-4c98-9e38-154991ee02b2" providerId="AD" clId="Web-{A8B06EE2-1300-E97B-B912-8791E7A29151}" dt="2019-06-06T22:49:08.419" v="283"/>
          <ac:spMkLst>
            <pc:docMk/>
            <pc:sldMk cId="0" sldId="256"/>
            <ac:spMk id="70" creationId="{8D021052-72DB-45ED-A224-FF161C0B1A3F}"/>
          </ac:spMkLst>
        </pc:spChg>
        <pc:spChg chg="add del">
          <ac:chgData name="Myrle Blaine" userId="S::100356325@unimail.derby.ac.uk::cbafbc63-498c-4c98-9e38-154991ee02b2" providerId="AD" clId="Web-{A8B06EE2-1300-E97B-B912-8791E7A29151}" dt="2019-06-06T22:49:08.419" v="283"/>
          <ac:spMkLst>
            <pc:docMk/>
            <pc:sldMk cId="0" sldId="256"/>
            <ac:spMk id="71" creationId="{BA20E6F8-ECAC-45B1-AA38-4ACDF78AA7AA}"/>
          </ac:spMkLst>
        </pc:spChg>
        <pc:spChg chg="add del">
          <ac:chgData name="Myrle Blaine" userId="S::100356325@unimail.derby.ac.uk::cbafbc63-498c-4c98-9e38-154991ee02b2" providerId="AD" clId="Web-{A8B06EE2-1300-E97B-B912-8791E7A29151}" dt="2019-06-06T22:49:08.419" v="283"/>
          <ac:spMkLst>
            <pc:docMk/>
            <pc:sldMk cId="0" sldId="256"/>
            <ac:spMk id="72" creationId="{6A935BAC-0ABB-4138-A572-B1482CCD0300}"/>
          </ac:spMkLst>
        </pc:spChg>
        <pc:spChg chg="add mod">
          <ac:chgData name="Myrle Blaine" userId="S::100356325@unimail.derby.ac.uk::cbafbc63-498c-4c98-9e38-154991ee02b2" providerId="AD" clId="Web-{A8B06EE2-1300-E97B-B912-8791E7A29151}" dt="2019-06-06T23:15:46.813" v="677" actId="1076"/>
          <ac:spMkLst>
            <pc:docMk/>
            <pc:sldMk cId="0" sldId="256"/>
            <ac:spMk id="73" creationId="{3B211DED-6EB6-495F-93EC-D8683F8F9048}"/>
          </ac:spMkLst>
        </pc:spChg>
        <pc:spChg chg="add mod">
          <ac:chgData name="Myrle Blaine" userId="S::100356325@unimail.derby.ac.uk::cbafbc63-498c-4c98-9e38-154991ee02b2" providerId="AD" clId="Web-{A8B06EE2-1300-E97B-B912-8791E7A29151}" dt="2019-06-06T23:15:46.969" v="678" actId="1076"/>
          <ac:spMkLst>
            <pc:docMk/>
            <pc:sldMk cId="0" sldId="256"/>
            <ac:spMk id="74" creationId="{7C6CD10B-F727-4CB7-9924-B26F743A72CE}"/>
          </ac:spMkLst>
        </pc:spChg>
        <pc:spChg chg="add mod">
          <ac:chgData name="Myrle Blaine" userId="S::100356325@unimail.derby.ac.uk::cbafbc63-498c-4c98-9e38-154991ee02b2" providerId="AD" clId="Web-{A8B06EE2-1300-E97B-B912-8791E7A29151}" dt="2019-06-06T23:15:47.141" v="679" actId="1076"/>
          <ac:spMkLst>
            <pc:docMk/>
            <pc:sldMk cId="0" sldId="256"/>
            <ac:spMk id="75" creationId="{9371DFA6-B2EF-415D-8384-8E8246028012}"/>
          </ac:spMkLst>
        </pc:spChg>
        <pc:spChg chg="mod">
          <ac:chgData name="Myrle Blaine" userId="S::100356325@unimail.derby.ac.uk::cbafbc63-498c-4c98-9e38-154991ee02b2" providerId="AD" clId="Web-{A8B06EE2-1300-E97B-B912-8791E7A29151}" dt="2019-06-06T23:15:32.328" v="676" actId="1076"/>
          <ac:spMkLst>
            <pc:docMk/>
            <pc:sldMk cId="0" sldId="256"/>
            <ac:spMk id="76" creationId="{00000000-0000-0000-0000-000000000000}"/>
          </ac:spMkLst>
        </pc:spChg>
        <pc:spChg chg="mod">
          <ac:chgData name="Myrle Blaine" userId="S::100356325@unimail.derby.ac.uk::cbafbc63-498c-4c98-9e38-154991ee02b2" providerId="AD" clId="Web-{A8B06EE2-1300-E97B-B912-8791E7A29151}" dt="2019-06-06T23:15:32.156" v="675" actId="1076"/>
          <ac:spMkLst>
            <pc:docMk/>
            <pc:sldMk cId="0" sldId="256"/>
            <ac:spMk id="77" creationId="{8B588588-BB7A-4E10-84FC-6E9B8313052F}"/>
          </ac:spMkLst>
        </pc:spChg>
        <pc:spChg chg="mod">
          <ac:chgData name="Myrle Blaine" userId="S::100356325@unimail.derby.ac.uk::cbafbc63-498c-4c98-9e38-154991ee02b2" providerId="AD" clId="Web-{A8B06EE2-1300-E97B-B912-8791E7A29151}" dt="2019-06-06T23:12:46.544" v="666"/>
          <ac:spMkLst>
            <pc:docMk/>
            <pc:sldMk cId="0" sldId="256"/>
            <ac:spMk id="78" creationId="{00000000-0000-0000-0000-000000000000}"/>
          </ac:spMkLst>
        </pc:spChg>
        <pc:spChg chg="mod">
          <ac:chgData name="Myrle Blaine" userId="S::100356325@unimail.derby.ac.uk::cbafbc63-498c-4c98-9e38-154991ee02b2" providerId="AD" clId="Web-{A8B06EE2-1300-E97B-B912-8791E7A29151}" dt="2019-06-06T23:16:46.547" v="696" actId="20577"/>
          <ac:spMkLst>
            <pc:docMk/>
            <pc:sldMk cId="0" sldId="256"/>
            <ac:spMk id="79" creationId="{8B588588-BB7A-4E10-84FC-6E9B8313052F}"/>
          </ac:spMkLst>
        </pc:spChg>
        <pc:spChg chg="add mod">
          <ac:chgData name="Myrle Blaine" userId="S::100356325@unimail.derby.ac.uk::cbafbc63-498c-4c98-9e38-154991ee02b2" providerId="AD" clId="Web-{A8B06EE2-1300-E97B-B912-8791E7A29151}" dt="2019-06-06T23:15:47.281" v="680" actId="1076"/>
          <ac:spMkLst>
            <pc:docMk/>
            <pc:sldMk cId="0" sldId="256"/>
            <ac:spMk id="80" creationId="{003E35C8-1FF4-406F-83B2-84AE5A4FC68D}"/>
          </ac:spMkLst>
        </pc:spChg>
        <pc:spChg chg="add mod">
          <ac:chgData name="Myrle Blaine" userId="S::100356325@unimail.derby.ac.uk::cbafbc63-498c-4c98-9e38-154991ee02b2" providerId="AD" clId="Web-{A8B06EE2-1300-E97B-B912-8791E7A29151}" dt="2019-06-06T23:15:47.438" v="681" actId="1076"/>
          <ac:spMkLst>
            <pc:docMk/>
            <pc:sldMk cId="0" sldId="256"/>
            <ac:spMk id="81" creationId="{9FB1D2A9-C45A-4303-9F3A-256965673772}"/>
          </ac:spMkLst>
        </pc:spChg>
        <pc:spChg chg="add mod">
          <ac:chgData name="Myrle Blaine" userId="S::100356325@unimail.derby.ac.uk::cbafbc63-498c-4c98-9e38-154991ee02b2" providerId="AD" clId="Web-{A8B06EE2-1300-E97B-B912-8791E7A29151}" dt="2019-06-06T23:15:47.609" v="682" actId="1076"/>
          <ac:spMkLst>
            <pc:docMk/>
            <pc:sldMk cId="0" sldId="256"/>
            <ac:spMk id="82" creationId="{00EBE461-4409-4634-B241-FB070A15DC46}"/>
          </ac:spMkLst>
        </pc:spChg>
        <pc:spChg chg="add mod">
          <ac:chgData name="Myrle Blaine" userId="S::100356325@unimail.derby.ac.uk::cbafbc63-498c-4c98-9e38-154991ee02b2" providerId="AD" clId="Web-{A8B06EE2-1300-E97B-B912-8791E7A29151}" dt="2019-06-06T23:15:47.750" v="683" actId="1076"/>
          <ac:spMkLst>
            <pc:docMk/>
            <pc:sldMk cId="0" sldId="256"/>
            <ac:spMk id="83" creationId="{E9759B09-270C-40AD-9EE6-7249F9605895}"/>
          </ac:spMkLst>
        </pc:spChg>
        <pc:spChg chg="mod">
          <ac:chgData name="Myrle Blaine" userId="S::100356325@unimail.derby.ac.uk::cbafbc63-498c-4c98-9e38-154991ee02b2" providerId="AD" clId="Web-{A8B06EE2-1300-E97B-B912-8791E7A29151}" dt="2019-06-06T23:13:49.828" v="668"/>
          <ac:spMkLst>
            <pc:docMk/>
            <pc:sldMk cId="0" sldId="256"/>
            <ac:spMk id="85" creationId="{00000000-0000-0000-0000-000000000000}"/>
          </ac:spMkLst>
        </pc:spChg>
        <pc:spChg chg="mod">
          <ac:chgData name="Myrle Blaine" userId="S::100356325@unimail.derby.ac.uk::cbafbc63-498c-4c98-9e38-154991ee02b2" providerId="AD" clId="Web-{A8B06EE2-1300-E97B-B912-8791E7A29151}" dt="2019-06-06T23:02:08.327" v="529" actId="1076"/>
          <ac:spMkLst>
            <pc:docMk/>
            <pc:sldMk cId="0" sldId="256"/>
            <ac:spMk id="86" creationId="{8B588588-BB7A-4E10-84FC-6E9B8313052F}"/>
          </ac:spMkLst>
        </pc:spChg>
        <pc:spChg chg="mod">
          <ac:chgData name="Myrle Blaine" userId="S::100356325@unimail.derby.ac.uk::cbafbc63-498c-4c98-9e38-154991ee02b2" providerId="AD" clId="Web-{A8B06EE2-1300-E97B-B912-8791E7A29151}" dt="2019-06-06T23:17:47.657" v="702" actId="20577"/>
          <ac:spMkLst>
            <pc:docMk/>
            <pc:sldMk cId="0" sldId="256"/>
            <ac:spMk id="87" creationId="{827F4F8E-748D-4DF0-AE7A-D8F3EF621C36}"/>
          </ac:spMkLst>
        </pc:spChg>
        <pc:spChg chg="add mod">
          <ac:chgData name="Myrle Blaine" userId="S::100356325@unimail.derby.ac.uk::cbafbc63-498c-4c98-9e38-154991ee02b2" providerId="AD" clId="Web-{A8B06EE2-1300-E97B-B912-8791E7A29151}" dt="2019-06-06T23:15:47.891" v="684" actId="1076"/>
          <ac:spMkLst>
            <pc:docMk/>
            <pc:sldMk cId="0" sldId="256"/>
            <ac:spMk id="88" creationId="{04B0BBA6-8F38-4CA7-A476-9598630099DF}"/>
          </ac:spMkLst>
        </pc:spChg>
        <pc:spChg chg="add mod">
          <ac:chgData name="Myrle Blaine" userId="S::100356325@unimail.derby.ac.uk::cbafbc63-498c-4c98-9e38-154991ee02b2" providerId="AD" clId="Web-{A8B06EE2-1300-E97B-B912-8791E7A29151}" dt="2019-06-06T23:15:48.031" v="685" actId="1076"/>
          <ac:spMkLst>
            <pc:docMk/>
            <pc:sldMk cId="0" sldId="256"/>
            <ac:spMk id="89" creationId="{72131F9C-80E2-4176-8731-9B59C67E0CE0}"/>
          </ac:spMkLst>
        </pc:spChg>
        <pc:spChg chg="add mod">
          <ac:chgData name="Myrle Blaine" userId="S::100356325@unimail.derby.ac.uk::cbafbc63-498c-4c98-9e38-154991ee02b2" providerId="AD" clId="Web-{A8B06EE2-1300-E97B-B912-8791E7A29151}" dt="2019-06-06T23:15:48.188" v="686" actId="1076"/>
          <ac:spMkLst>
            <pc:docMk/>
            <pc:sldMk cId="0" sldId="256"/>
            <ac:spMk id="90" creationId="{152D498F-FFCB-4164-882D-58F337C20375}"/>
          </ac:spMkLst>
        </pc:spChg>
        <pc:spChg chg="add mod">
          <ac:chgData name="Myrle Blaine" userId="S::100356325@unimail.derby.ac.uk::cbafbc63-498c-4c98-9e38-154991ee02b2" providerId="AD" clId="Web-{A8B06EE2-1300-E97B-B912-8791E7A29151}" dt="2019-06-06T23:15:48.328" v="687" actId="1076"/>
          <ac:spMkLst>
            <pc:docMk/>
            <pc:sldMk cId="0" sldId="256"/>
            <ac:spMk id="91" creationId="{B731B675-8392-416C-B61A-E0E6FE9558C7}"/>
          </ac:spMkLst>
        </pc:spChg>
        <pc:spChg chg="add mod">
          <ac:chgData name="Myrle Blaine" userId="S::100356325@unimail.derby.ac.uk::cbafbc63-498c-4c98-9e38-154991ee02b2" providerId="AD" clId="Web-{A8B06EE2-1300-E97B-B912-8791E7A29151}" dt="2019-06-06T23:15:48.469" v="688" actId="1076"/>
          <ac:spMkLst>
            <pc:docMk/>
            <pc:sldMk cId="0" sldId="256"/>
            <ac:spMk id="92" creationId="{8D021052-72DB-45ED-A224-FF161C0B1A3F}"/>
          </ac:spMkLst>
        </pc:spChg>
        <pc:spChg chg="add mod">
          <ac:chgData name="Myrle Blaine" userId="S::100356325@unimail.derby.ac.uk::cbafbc63-498c-4c98-9e38-154991ee02b2" providerId="AD" clId="Web-{A8B06EE2-1300-E97B-B912-8791E7A29151}" dt="2019-06-06T23:15:48.641" v="689" actId="1076"/>
          <ac:spMkLst>
            <pc:docMk/>
            <pc:sldMk cId="0" sldId="256"/>
            <ac:spMk id="93" creationId="{BA20E6F8-ECAC-45B1-AA38-4ACDF78AA7AA}"/>
          </ac:spMkLst>
        </pc:spChg>
        <pc:spChg chg="add mod">
          <ac:chgData name="Myrle Blaine" userId="S::100356325@unimail.derby.ac.uk::cbafbc63-498c-4c98-9e38-154991ee02b2" providerId="AD" clId="Web-{A8B06EE2-1300-E97B-B912-8791E7A29151}" dt="2019-06-06T23:15:58.563" v="691" actId="14100"/>
          <ac:spMkLst>
            <pc:docMk/>
            <pc:sldMk cId="0" sldId="256"/>
            <ac:spMk id="94" creationId="{6A935BAC-0ABB-4138-A572-B1482CCD0300}"/>
          </ac:spMkLst>
        </pc:spChg>
        <pc:spChg chg="add mod">
          <ac:chgData name="Myrle Blaine" userId="S::100356325@unimail.derby.ac.uk::cbafbc63-498c-4c98-9e38-154991ee02b2" providerId="AD" clId="Web-{A8B06EE2-1300-E97B-B912-8791E7A29151}" dt="2019-06-06T23:24:19.636" v="747" actId="1076"/>
          <ac:spMkLst>
            <pc:docMk/>
            <pc:sldMk cId="0" sldId="256"/>
            <ac:spMk id="95" creationId="{21F87B1E-75DD-4343-B948-F5226D844E6C}"/>
          </ac:spMkLst>
        </pc:spChg>
        <pc:spChg chg="add mod">
          <ac:chgData name="Myrle Blaine" userId="S::100356325@unimail.derby.ac.uk::cbafbc63-498c-4c98-9e38-154991ee02b2" providerId="AD" clId="Web-{A8B06EE2-1300-E97B-B912-8791E7A29151}" dt="2019-06-06T23:24:28.026" v="755" actId="20577"/>
          <ac:spMkLst>
            <pc:docMk/>
            <pc:sldMk cId="0" sldId="256"/>
            <ac:spMk id="96" creationId="{4F8AEC70-523F-4377-8B2F-690BC6D52791}"/>
          </ac:spMkLst>
        </pc:spChg>
        <pc:spChg chg="add del mod">
          <ac:chgData name="Myrle Blaine" userId="S::100356325@unimail.derby.ac.uk::cbafbc63-498c-4c98-9e38-154991ee02b2" providerId="AD" clId="Web-{A8B06EE2-1300-E97B-B912-8791E7A29151}" dt="2019-06-06T22:40:47.968" v="233"/>
          <ac:spMkLst>
            <pc:docMk/>
            <pc:sldMk cId="0" sldId="256"/>
            <ac:spMk id="114" creationId="{A8D67309-6A5B-4FEB-A673-476F03EB4441}"/>
          </ac:spMkLst>
        </pc:spChg>
        <pc:spChg chg="add mod">
          <ac:chgData name="Myrle Blaine" userId="S::100356325@unimail.derby.ac.uk::cbafbc63-498c-4c98-9e38-154991ee02b2" providerId="AD" clId="Web-{A8B06EE2-1300-E97B-B912-8791E7A29151}" dt="2019-06-06T23:06:00.623" v="569" actId="1076"/>
          <ac:spMkLst>
            <pc:docMk/>
            <pc:sldMk cId="0" sldId="256"/>
            <ac:spMk id="115" creationId="{6A17B688-D09D-42CF-8581-823B4157FF2D}"/>
          </ac:spMkLst>
        </pc:spChg>
        <pc:spChg chg="add mod">
          <ac:chgData name="Myrle Blaine" userId="S::100356325@unimail.derby.ac.uk::cbafbc63-498c-4c98-9e38-154991ee02b2" providerId="AD" clId="Web-{A8B06EE2-1300-E97B-B912-8791E7A29151}" dt="2019-06-06T23:05:56.935" v="568" actId="1076"/>
          <ac:spMkLst>
            <pc:docMk/>
            <pc:sldMk cId="0" sldId="256"/>
            <ac:spMk id="116" creationId="{F795D311-55F3-4D85-86A4-78994423CA5E}"/>
          </ac:spMkLst>
        </pc:spChg>
        <pc:spChg chg="add mod">
          <ac:chgData name="Myrle Blaine" userId="S::100356325@unimail.derby.ac.uk::cbafbc63-498c-4c98-9e38-154991ee02b2" providerId="AD" clId="Web-{A8B06EE2-1300-E97B-B912-8791E7A29151}" dt="2019-06-06T22:43:02.913" v="276" actId="1076"/>
          <ac:spMkLst>
            <pc:docMk/>
            <pc:sldMk cId="0" sldId="256"/>
            <ac:spMk id="117" creationId="{44450E60-37F2-4109-8614-3C37AD9CAE04}"/>
          </ac:spMkLst>
        </pc:spChg>
        <pc:spChg chg="add mod">
          <ac:chgData name="Myrle Blaine" userId="S::100356325@unimail.derby.ac.uk::cbafbc63-498c-4c98-9e38-154991ee02b2" providerId="AD" clId="Web-{A8B06EE2-1300-E97B-B912-8791E7A29151}" dt="2019-06-06T22:43:03.069" v="277" actId="1076"/>
          <ac:spMkLst>
            <pc:docMk/>
            <pc:sldMk cId="0" sldId="256"/>
            <ac:spMk id="118" creationId="{2303A216-D47F-4FCC-93F4-A9704410355E}"/>
          </ac:spMkLst>
        </pc:spChg>
        <pc:grpChg chg="del mod">
          <ac:chgData name="Myrle Blaine" userId="S::100356325@unimail.derby.ac.uk::cbafbc63-498c-4c98-9e38-154991ee02b2" providerId="AD" clId="Web-{A8B06EE2-1300-E97B-B912-8791E7A29151}" dt="2019-06-06T22:07:29.347" v="25"/>
          <ac:grpSpMkLst>
            <pc:docMk/>
            <pc:sldMk cId="0" sldId="256"/>
            <ac:grpSpMk id="28" creationId="{00000000-0000-0000-0000-000000000000}"/>
          </ac:grpSpMkLst>
        </pc:grpChg>
        <pc:grpChg chg="del mod">
          <ac:chgData name="Myrle Blaine" userId="S::100356325@unimail.derby.ac.uk::cbafbc63-498c-4c98-9e38-154991ee02b2" providerId="AD" clId="Web-{A8B06EE2-1300-E97B-B912-8791E7A29151}" dt="2019-06-06T22:09:08.206" v="42"/>
          <ac:grpSpMkLst>
            <pc:docMk/>
            <pc:sldMk cId="0" sldId="256"/>
            <ac:grpSpMk id="32" creationId="{00000000-0000-0000-0000-000000000000}"/>
          </ac:grpSpMkLst>
        </pc:grpChg>
        <pc:grpChg chg="del mod">
          <ac:chgData name="Myrle Blaine" userId="S::100356325@unimail.derby.ac.uk::cbafbc63-498c-4c98-9e38-154991ee02b2" providerId="AD" clId="Web-{A8B06EE2-1300-E97B-B912-8791E7A29151}" dt="2019-06-06T22:12:14.690" v="71"/>
          <ac:grpSpMkLst>
            <pc:docMk/>
            <pc:sldMk cId="0" sldId="256"/>
            <ac:grpSpMk id="36" creationId="{00000000-0000-0000-0000-000000000000}"/>
          </ac:grpSpMkLst>
        </pc:grpChg>
        <pc:grpChg chg="del mod">
          <ac:chgData name="Myrle Blaine" userId="S::100356325@unimail.derby.ac.uk::cbafbc63-498c-4c98-9e38-154991ee02b2" providerId="AD" clId="Web-{A8B06EE2-1300-E97B-B912-8791E7A29151}" dt="2019-06-06T22:14:27.971" v="89"/>
          <ac:grpSpMkLst>
            <pc:docMk/>
            <pc:sldMk cId="0" sldId="256"/>
            <ac:grpSpMk id="40" creationId="{00000000-0000-0000-0000-000000000000}"/>
          </ac:grpSpMkLst>
        </pc:grpChg>
        <pc:grpChg chg="del mod">
          <ac:chgData name="Myrle Blaine" userId="S::100356325@unimail.derby.ac.uk::cbafbc63-498c-4c98-9e38-154991ee02b2" providerId="AD" clId="Web-{A8B06EE2-1300-E97B-B912-8791E7A29151}" dt="2019-06-06T22:30:45.093" v="177"/>
          <ac:grpSpMkLst>
            <pc:docMk/>
            <pc:sldMk cId="0" sldId="256"/>
            <ac:grpSpMk id="58" creationId="{00000000-0000-0000-0000-000000000000}"/>
          </ac:grpSpMkLst>
        </pc:grpChg>
        <pc:grpChg chg="del mod">
          <ac:chgData name="Myrle Blaine" userId="S::100356325@unimail.derby.ac.uk::cbafbc63-498c-4c98-9e38-154991ee02b2" providerId="AD" clId="Web-{A8B06EE2-1300-E97B-B912-8791E7A29151}" dt="2019-06-06T22:36:47.999" v="211"/>
          <ac:grpSpMkLst>
            <pc:docMk/>
            <pc:sldMk cId="0" sldId="256"/>
            <ac:grpSpMk id="61" creationId="{00000000-0000-0000-0000-000000000000}"/>
          </ac:grpSpMkLst>
        </pc:grpChg>
        <pc:grpChg chg="del mod">
          <ac:chgData name="Myrle Blaine" userId="S::100356325@unimail.derby.ac.uk::cbafbc63-498c-4c98-9e38-154991ee02b2" providerId="AD" clId="Web-{A8B06EE2-1300-E97B-B912-8791E7A29151}" dt="2019-06-06T22:33:59.107" v="192"/>
          <ac:grpSpMkLst>
            <pc:docMk/>
            <pc:sldMk cId="0" sldId="256"/>
            <ac:grpSpMk id="64" creationId="{00000000-0000-0000-0000-000000000000}"/>
          </ac:grpSpMkLst>
        </pc:grpChg>
        <pc:grpChg chg="del mod">
          <ac:chgData name="Myrle Blaine" userId="S::100356325@unimail.derby.ac.uk::cbafbc63-498c-4c98-9e38-154991ee02b2" providerId="AD" clId="Web-{A8B06EE2-1300-E97B-B912-8791E7A29151}" dt="2019-06-06T22:39:26.421" v="224"/>
          <ac:grpSpMkLst>
            <pc:docMk/>
            <pc:sldMk cId="0" sldId="256"/>
            <ac:grpSpMk id="67" creationId="{00000000-0000-0000-0000-000000000000}"/>
          </ac:grpSpMkLst>
        </pc:grpChg>
        <pc:graphicFrameChg chg="add del mod modGraphic">
          <ac:chgData name="Myrle Blaine" userId="S::100356325@unimail.derby.ac.uk::cbafbc63-498c-4c98-9e38-154991ee02b2" providerId="AD" clId="Web-{A8B06EE2-1300-E97B-B912-8791E7A29151}" dt="2019-06-06T22:20:48.065" v="119"/>
          <ac:graphicFrameMkLst>
            <pc:docMk/>
            <pc:sldMk cId="0" sldId="256"/>
            <ac:graphicFrameMk id="80" creationId="{4EDA4365-090A-4438-92B9-5DEF133A4622}"/>
          </ac:graphicFrameMkLst>
        </pc:graphicFrameChg>
        <pc:graphicFrameChg chg="mod modGraphic">
          <ac:chgData name="Myrle Blaine" userId="S::100356325@unimail.derby.ac.uk::cbafbc63-498c-4c98-9e38-154991ee02b2" providerId="AD" clId="Web-{A8B06EE2-1300-E97B-B912-8791E7A29151}" dt="2019-06-06T23:36:05.331" v="777" actId="1076"/>
          <ac:graphicFrameMkLst>
            <pc:docMk/>
            <pc:sldMk cId="0" sldId="256"/>
            <ac:graphicFrameMk id="84" creationId="{00000000-0000-0000-0000-000000000000}"/>
          </ac:graphicFrameMkLst>
        </pc:graphicFrameChg>
        <pc:picChg chg="add mod">
          <ac:chgData name="Myrle Blaine" userId="S::100356325@unimail.derby.ac.uk::cbafbc63-498c-4c98-9e38-154991ee02b2" providerId="AD" clId="Web-{A8B06EE2-1300-E97B-B912-8791E7A29151}" dt="2019-06-06T23:37:27.535" v="779" actId="14100"/>
          <ac:picMkLst>
            <pc:docMk/>
            <pc:sldMk cId="0" sldId="256"/>
            <ac:picMk id="6" creationId="{3017EA6D-790D-4985-9331-6518DB17A04C}"/>
          </ac:picMkLst>
        </pc:picChg>
        <pc:picChg chg="add del mod">
          <ac:chgData name="Myrle Blaine" userId="S::100356325@unimail.derby.ac.uk::cbafbc63-498c-4c98-9e38-154991ee02b2" providerId="AD" clId="Web-{A8B06EE2-1300-E97B-B912-8791E7A29151}" dt="2019-06-06T23:27:32.903" v="762"/>
          <ac:picMkLst>
            <pc:docMk/>
            <pc:sldMk cId="0" sldId="256"/>
            <ac:picMk id="16" creationId="{C4288E0A-9987-4D0B-A12D-37B1C92013E8}"/>
          </ac:picMkLst>
        </pc:picChg>
        <pc:picChg chg="add mod">
          <ac:chgData name="Myrle Blaine" userId="S::100356325@unimail.derby.ac.uk::cbafbc63-498c-4c98-9e38-154991ee02b2" providerId="AD" clId="Web-{A8B06EE2-1300-E97B-B912-8791E7A29151}" dt="2019-06-06T23:28:01.903" v="766" actId="1076"/>
          <ac:picMkLst>
            <pc:docMk/>
            <pc:sldMk cId="0" sldId="256"/>
            <ac:picMk id="18" creationId="{EB5FA0C0-BDEC-483F-A21B-5DA3379DA5CC}"/>
          </ac:picMkLst>
        </pc:picChg>
        <pc:picChg chg="del">
          <ac:chgData name="Myrle Blaine" userId="S::100356325@unimail.derby.ac.uk::cbafbc63-498c-4c98-9e38-154991ee02b2" providerId="AD" clId="Web-{A8B06EE2-1300-E97B-B912-8791E7A29151}" dt="2019-06-06T22:17:07.003" v="106"/>
          <ac:picMkLst>
            <pc:docMk/>
            <pc:sldMk cId="0" sldId="256"/>
            <ac:picMk id="51" creationId="{3FC07A79-9D6A-4073-B50E-A50CB94E2B59}"/>
          </ac:picMkLst>
        </pc:picChg>
      </pc:sldChg>
    </pc:docChg>
  </pc:docChgLst>
  <pc:docChgLst>
    <pc:chgData name="Myrle Blaine" userId="S::100356325@unimail.derby.ac.uk::cbafbc63-498c-4c98-9e38-154991ee02b2" providerId="AD" clId="Web-{AEA15D49-FBE0-BE5A-0F88-6998A12DF50A}"/>
    <pc:docChg chg="modSld">
      <pc:chgData name="Myrle Blaine" userId="S::100356325@unimail.derby.ac.uk::cbafbc63-498c-4c98-9e38-154991ee02b2" providerId="AD" clId="Web-{AEA15D49-FBE0-BE5A-0F88-6998A12DF50A}" dt="2019-06-07T12:23:01.975" v="172" actId="1076"/>
      <pc:docMkLst>
        <pc:docMk/>
      </pc:docMkLst>
      <pc:sldChg chg="modSp">
        <pc:chgData name="Myrle Blaine" userId="S::100356325@unimail.derby.ac.uk::cbafbc63-498c-4c98-9e38-154991ee02b2" providerId="AD" clId="Web-{AEA15D49-FBE0-BE5A-0F88-6998A12DF50A}" dt="2019-06-07T12:23:01.975" v="172" actId="1076"/>
        <pc:sldMkLst>
          <pc:docMk/>
          <pc:sldMk cId="0" sldId="256"/>
        </pc:sldMkLst>
        <pc:spChg chg="mod">
          <ac:chgData name="Myrle Blaine" userId="S::100356325@unimail.derby.ac.uk::cbafbc63-498c-4c98-9e38-154991ee02b2" providerId="AD" clId="Web-{AEA15D49-FBE0-BE5A-0F88-6998A12DF50A}" dt="2019-06-07T11:22:45.503" v="72" actId="1076"/>
          <ac:spMkLst>
            <pc:docMk/>
            <pc:sldMk cId="0" sldId="256"/>
            <ac:spMk id="11" creationId="{2258CDD9-B851-437A-BB23-BF0BF83CF162}"/>
          </ac:spMkLst>
        </pc:spChg>
        <pc:spChg chg="mod">
          <ac:chgData name="Myrle Blaine" userId="S::100356325@unimail.derby.ac.uk::cbafbc63-498c-4c98-9e38-154991ee02b2" providerId="AD" clId="Web-{AEA15D49-FBE0-BE5A-0F88-6998A12DF50A}" dt="2019-06-07T12:06:37.737" v="171" actId="20577"/>
          <ac:spMkLst>
            <pc:docMk/>
            <pc:sldMk cId="0" sldId="256"/>
            <ac:spMk id="14" creationId="{8B588588-BB7A-4E10-84FC-6E9B8313052F}"/>
          </ac:spMkLst>
        </pc:spChg>
        <pc:spChg chg="mod">
          <ac:chgData name="Myrle Blaine" userId="S::100356325@unimail.derby.ac.uk::cbafbc63-498c-4c98-9e38-154991ee02b2" providerId="AD" clId="Web-{AEA15D49-FBE0-BE5A-0F88-6998A12DF50A}" dt="2019-06-07T10:57:07.639" v="44" actId="20577"/>
          <ac:spMkLst>
            <pc:docMk/>
            <pc:sldMk cId="0" sldId="256"/>
            <ac:spMk id="24" creationId="{8B588588-BB7A-4E10-84FC-6E9B8313052F}"/>
          </ac:spMkLst>
        </pc:spChg>
        <pc:spChg chg="mod">
          <ac:chgData name="Myrle Blaine" userId="S::100356325@unimail.derby.ac.uk::cbafbc63-498c-4c98-9e38-154991ee02b2" providerId="AD" clId="Web-{AEA15D49-FBE0-BE5A-0F88-6998A12DF50A}" dt="2019-06-07T10:57:44.717" v="47" actId="20577"/>
          <ac:spMkLst>
            <pc:docMk/>
            <pc:sldMk cId="0" sldId="256"/>
            <ac:spMk id="55" creationId="{8B588588-BB7A-4E10-84FC-6E9B8313052F}"/>
          </ac:spMkLst>
        </pc:spChg>
        <pc:spChg chg="mod">
          <ac:chgData name="Myrle Blaine" userId="S::100356325@unimail.derby.ac.uk::cbafbc63-498c-4c98-9e38-154991ee02b2" providerId="AD" clId="Web-{AEA15D49-FBE0-BE5A-0F88-6998A12DF50A}" dt="2019-06-07T11:17:56.672" v="50" actId="20577"/>
          <ac:spMkLst>
            <pc:docMk/>
            <pc:sldMk cId="0" sldId="256"/>
            <ac:spMk id="77" creationId="{8B588588-BB7A-4E10-84FC-6E9B8313052F}"/>
          </ac:spMkLst>
        </pc:spChg>
        <pc:spChg chg="mod">
          <ac:chgData name="Myrle Blaine" userId="S::100356325@unimail.derby.ac.uk::cbafbc63-498c-4c98-9e38-154991ee02b2" providerId="AD" clId="Web-{AEA15D49-FBE0-BE5A-0F88-6998A12DF50A}" dt="2019-06-07T11:20:50.829" v="70" actId="20577"/>
          <ac:spMkLst>
            <pc:docMk/>
            <pc:sldMk cId="0" sldId="256"/>
            <ac:spMk id="79" creationId="{8B588588-BB7A-4E10-84FC-6E9B8313052F}"/>
          </ac:spMkLst>
        </pc:spChg>
        <pc:spChg chg="mod">
          <ac:chgData name="Myrle Blaine" userId="S::100356325@unimail.derby.ac.uk::cbafbc63-498c-4c98-9e38-154991ee02b2" providerId="AD" clId="Web-{AEA15D49-FBE0-BE5A-0F88-6998A12DF50A}" dt="2019-06-07T12:23:01.975" v="172" actId="1076"/>
          <ac:spMkLst>
            <pc:docMk/>
            <pc:sldMk cId="0" sldId="256"/>
            <ac:spMk id="82" creationId="{00EBE461-4409-4634-B241-FB070A15DC46}"/>
          </ac:spMkLst>
        </pc:spChg>
        <pc:graphicFrameChg chg="mod modGraphic">
          <ac:chgData name="Myrle Blaine" userId="S::100356325@unimail.derby.ac.uk::cbafbc63-498c-4c98-9e38-154991ee02b2" providerId="AD" clId="Web-{AEA15D49-FBE0-BE5A-0F88-6998A12DF50A}" dt="2019-06-07T10:23:51.791" v="29"/>
          <ac:graphicFrameMkLst>
            <pc:docMk/>
            <pc:sldMk cId="0" sldId="256"/>
            <ac:graphicFrameMk id="84" creationId="{00000000-0000-0000-0000-000000000000}"/>
          </ac:graphicFrameMkLst>
        </pc:graphicFrameChg>
      </pc:sldChg>
    </pc:docChg>
  </pc:docChgLst>
  <pc:docChgLst>
    <pc:chgData name="Myrle Blaine" userId="S::100356325@unimail.derby.ac.uk::cbafbc63-498c-4c98-9e38-154991ee02b2" providerId="AD" clId="Web-{4EFF2879-5E8A-7E83-52C6-065DB30C689A}"/>
    <pc:docChg chg="modSld">
      <pc:chgData name="Myrle Blaine" userId="S::100356325@unimail.derby.ac.uk::cbafbc63-498c-4c98-9e38-154991ee02b2" providerId="AD" clId="Web-{4EFF2879-5E8A-7E83-52C6-065DB30C689A}" dt="2019-06-08T12:57:42.816" v="61" actId="20577"/>
      <pc:docMkLst>
        <pc:docMk/>
      </pc:docMkLst>
      <pc:sldChg chg="modSp">
        <pc:chgData name="Myrle Blaine" userId="S::100356325@unimail.derby.ac.uk::cbafbc63-498c-4c98-9e38-154991ee02b2" providerId="AD" clId="Web-{4EFF2879-5E8A-7E83-52C6-065DB30C689A}" dt="2019-06-08T12:57:42.801" v="60" actId="20577"/>
        <pc:sldMkLst>
          <pc:docMk/>
          <pc:sldMk cId="0" sldId="256"/>
        </pc:sldMkLst>
        <pc:spChg chg="mod">
          <ac:chgData name="Myrle Blaine" userId="S::100356325@unimail.derby.ac.uk::cbafbc63-498c-4c98-9e38-154991ee02b2" providerId="AD" clId="Web-{4EFF2879-5E8A-7E83-52C6-065DB30C689A}" dt="2019-06-08T12:34:50.127" v="46" actId="20577"/>
          <ac:spMkLst>
            <pc:docMk/>
            <pc:sldMk cId="0" sldId="256"/>
            <ac:spMk id="11" creationId="{2258CDD9-B851-437A-BB23-BF0BF83CF162}"/>
          </ac:spMkLst>
        </pc:spChg>
        <pc:spChg chg="mod">
          <ac:chgData name="Myrle Blaine" userId="S::100356325@unimail.derby.ac.uk::cbafbc63-498c-4c98-9e38-154991ee02b2" providerId="AD" clId="Web-{4EFF2879-5E8A-7E83-52C6-065DB30C689A}" dt="2019-06-08T12:47:20.429" v="50" actId="20577"/>
          <ac:spMkLst>
            <pc:docMk/>
            <pc:sldMk cId="0" sldId="256"/>
            <ac:spMk id="15" creationId="{00000000-0000-0000-0000-000000000000}"/>
          </ac:spMkLst>
        </pc:spChg>
        <pc:spChg chg="mod">
          <ac:chgData name="Myrle Blaine" userId="S::100356325@unimail.derby.ac.uk::cbafbc63-498c-4c98-9e38-154991ee02b2" providerId="AD" clId="Web-{4EFF2879-5E8A-7E83-52C6-065DB30C689A}" dt="2019-06-08T12:57:42.801" v="60" actId="20577"/>
          <ac:spMkLst>
            <pc:docMk/>
            <pc:sldMk cId="0" sldId="256"/>
            <ac:spMk id="117" creationId="{44450E60-37F2-4109-8614-3C37AD9CAE04}"/>
          </ac:spMkLst>
        </pc:spChg>
        <pc:graphicFrameChg chg="mod modGraphic">
          <ac:chgData name="Myrle Blaine" userId="S::100356325@unimail.derby.ac.uk::cbafbc63-498c-4c98-9e38-154991ee02b2" providerId="AD" clId="Web-{4EFF2879-5E8A-7E83-52C6-065DB30C689A}" dt="2019-06-08T12:15:33.499" v="37"/>
          <ac:graphicFrameMkLst>
            <pc:docMk/>
            <pc:sldMk cId="0" sldId="256"/>
            <ac:graphicFrameMk id="84" creationId="{00000000-0000-0000-0000-000000000000}"/>
          </ac:graphicFrameMkLst>
        </pc:graphicFrameChg>
      </pc:sldChg>
    </pc:docChg>
  </pc:docChgLst>
  <pc:docChgLst>
    <pc:chgData name="Myrle Blaine" userId="S::100356325@unimail.derby.ac.uk::cbafbc63-498c-4c98-9e38-154991ee02b2" providerId="AD" clId="Web-{5078C101-F3E4-C1DD-C46E-C337DFAFB752}"/>
    <pc:docChg chg="modSld">
      <pc:chgData name="Myrle Blaine" userId="S::100356325@unimail.derby.ac.uk::cbafbc63-498c-4c98-9e38-154991ee02b2" providerId="AD" clId="Web-{5078C101-F3E4-C1DD-C46E-C337DFAFB752}" dt="2019-06-07T23:46:36.887" v="435" actId="20577"/>
      <pc:docMkLst>
        <pc:docMk/>
      </pc:docMkLst>
      <pc:sldChg chg="addSp delSp modSp">
        <pc:chgData name="Myrle Blaine" userId="S::100356325@unimail.derby.ac.uk::cbafbc63-498c-4c98-9e38-154991ee02b2" providerId="AD" clId="Web-{5078C101-F3E4-C1DD-C46E-C337DFAFB752}" dt="2019-06-07T23:46:36.887" v="435" actId="20577"/>
        <pc:sldMkLst>
          <pc:docMk/>
          <pc:sldMk cId="0" sldId="256"/>
        </pc:sldMkLst>
        <pc:spChg chg="mod">
          <ac:chgData name="Myrle Blaine" userId="S::100356325@unimail.derby.ac.uk::cbafbc63-498c-4c98-9e38-154991ee02b2" providerId="AD" clId="Web-{5078C101-F3E4-C1DD-C46E-C337DFAFB752}" dt="2019-06-07T23:03:23.126" v="335" actId="1076"/>
          <ac:spMkLst>
            <pc:docMk/>
            <pc:sldMk cId="0" sldId="256"/>
            <ac:spMk id="2" creationId="{F6DA1A9D-F56C-430E-9977-7CFEB532DA99}"/>
          </ac:spMkLst>
        </pc:spChg>
        <pc:spChg chg="mod">
          <ac:chgData name="Myrle Blaine" userId="S::100356325@unimail.derby.ac.uk::cbafbc63-498c-4c98-9e38-154991ee02b2" providerId="AD" clId="Web-{5078C101-F3E4-C1DD-C46E-C337DFAFB752}" dt="2019-06-07T23:03:23.376" v="336" actId="1076"/>
          <ac:spMkLst>
            <pc:docMk/>
            <pc:sldMk cId="0" sldId="256"/>
            <ac:spMk id="3" creationId="{6A17E1D4-C0A9-4410-9E43-FCC4BFAB1136}"/>
          </ac:spMkLst>
        </pc:spChg>
        <pc:spChg chg="mod">
          <ac:chgData name="Myrle Blaine" userId="S::100356325@unimail.derby.ac.uk::cbafbc63-498c-4c98-9e38-154991ee02b2" providerId="AD" clId="Web-{5078C101-F3E4-C1DD-C46E-C337DFAFB752}" dt="2019-06-07T23:03:23.579" v="337" actId="1076"/>
          <ac:spMkLst>
            <pc:docMk/>
            <pc:sldMk cId="0" sldId="256"/>
            <ac:spMk id="4" creationId="{12832596-6176-4252-936F-C2C66751F988}"/>
          </ac:spMkLst>
        </pc:spChg>
        <pc:spChg chg="mod">
          <ac:chgData name="Myrle Blaine" userId="S::100356325@unimail.derby.ac.uk::cbafbc63-498c-4c98-9e38-154991ee02b2" providerId="AD" clId="Web-{5078C101-F3E4-C1DD-C46E-C337DFAFB752}" dt="2019-06-07T23:08:08.797" v="394" actId="20577"/>
          <ac:spMkLst>
            <pc:docMk/>
            <pc:sldMk cId="0" sldId="256"/>
            <ac:spMk id="5" creationId="{D31D9592-807C-4D6D-820C-08D79BA5B8C6}"/>
          </ac:spMkLst>
        </pc:spChg>
        <pc:spChg chg="add del mod">
          <ac:chgData name="Myrle Blaine" userId="S::100356325@unimail.derby.ac.uk::cbafbc63-498c-4c98-9e38-154991ee02b2" providerId="AD" clId="Web-{5078C101-F3E4-C1DD-C46E-C337DFAFB752}" dt="2019-06-07T22:33:09.338" v="110"/>
          <ac:spMkLst>
            <pc:docMk/>
            <pc:sldMk cId="0" sldId="256"/>
            <ac:spMk id="7" creationId="{2DEC8088-484A-46FE-96EC-BA44B93996F4}"/>
          </ac:spMkLst>
        </pc:spChg>
        <pc:spChg chg="mod">
          <ac:chgData name="Myrle Blaine" userId="S::100356325@unimail.derby.ac.uk::cbafbc63-498c-4c98-9e38-154991ee02b2" providerId="AD" clId="Web-{5078C101-F3E4-C1DD-C46E-C337DFAFB752}" dt="2019-06-07T23:03:25.095" v="344" actId="1076"/>
          <ac:spMkLst>
            <pc:docMk/>
            <pc:sldMk cId="0" sldId="256"/>
            <ac:spMk id="8" creationId="{65BBF975-D618-4202-AA11-639493D62724}"/>
          </ac:spMkLst>
        </pc:spChg>
        <pc:spChg chg="mod">
          <ac:chgData name="Myrle Blaine" userId="S::100356325@unimail.derby.ac.uk::cbafbc63-498c-4c98-9e38-154991ee02b2" providerId="AD" clId="Web-{5078C101-F3E4-C1DD-C46E-C337DFAFB752}" dt="2019-06-07T23:03:15.829" v="302" actId="1076"/>
          <ac:spMkLst>
            <pc:docMk/>
            <pc:sldMk cId="0" sldId="256"/>
            <ac:spMk id="9" creationId="{8B588588-BB7A-4E10-84FC-6E9B8313052F}"/>
          </ac:spMkLst>
        </pc:spChg>
        <pc:spChg chg="mod">
          <ac:chgData name="Myrle Blaine" userId="S::100356325@unimail.derby.ac.uk::cbafbc63-498c-4c98-9e38-154991ee02b2" providerId="AD" clId="Web-{5078C101-F3E4-C1DD-C46E-C337DFAFB752}" dt="2019-06-07T23:03:16.048" v="303" actId="1076"/>
          <ac:spMkLst>
            <pc:docMk/>
            <pc:sldMk cId="0" sldId="256"/>
            <ac:spMk id="10" creationId="{00000000-0000-0000-0000-000000000000}"/>
          </ac:spMkLst>
        </pc:spChg>
        <pc:spChg chg="mod">
          <ac:chgData name="Myrle Blaine" userId="S::100356325@unimail.derby.ac.uk::cbafbc63-498c-4c98-9e38-154991ee02b2" providerId="AD" clId="Web-{5078C101-F3E4-C1DD-C46E-C337DFAFB752}" dt="2019-06-07T23:36:12.383" v="426" actId="1076"/>
          <ac:spMkLst>
            <pc:docMk/>
            <pc:sldMk cId="0" sldId="256"/>
            <ac:spMk id="11" creationId="{2258CDD9-B851-437A-BB23-BF0BF83CF162}"/>
          </ac:spMkLst>
        </pc:spChg>
        <pc:spChg chg="mod">
          <ac:chgData name="Myrle Blaine" userId="S::100356325@unimail.derby.ac.uk::cbafbc63-498c-4c98-9e38-154991ee02b2" providerId="AD" clId="Web-{5078C101-F3E4-C1DD-C46E-C337DFAFB752}" dt="2019-06-07T23:21:14.728" v="413" actId="14100"/>
          <ac:spMkLst>
            <pc:docMk/>
            <pc:sldMk cId="0" sldId="256"/>
            <ac:spMk id="12" creationId="{8B588588-BB7A-4E10-84FC-6E9B8313052F}"/>
          </ac:spMkLst>
        </pc:spChg>
        <pc:spChg chg="mod">
          <ac:chgData name="Myrle Blaine" userId="S::100356325@unimail.derby.ac.uk::cbafbc63-498c-4c98-9e38-154991ee02b2" providerId="AD" clId="Web-{5078C101-F3E4-C1DD-C46E-C337DFAFB752}" dt="2019-06-07T23:08:36.548" v="397" actId="14100"/>
          <ac:spMkLst>
            <pc:docMk/>
            <pc:sldMk cId="0" sldId="256"/>
            <ac:spMk id="13" creationId="{00000000-0000-0000-0000-000000000000}"/>
          </ac:spMkLst>
        </pc:spChg>
        <pc:spChg chg="mod">
          <ac:chgData name="Myrle Blaine" userId="S::100356325@unimail.derby.ac.uk::cbafbc63-498c-4c98-9e38-154991ee02b2" providerId="AD" clId="Web-{5078C101-F3E4-C1DD-C46E-C337DFAFB752}" dt="2019-06-07T23:37:14.477" v="427" actId="20577"/>
          <ac:spMkLst>
            <pc:docMk/>
            <pc:sldMk cId="0" sldId="256"/>
            <ac:spMk id="14" creationId="{8B588588-BB7A-4E10-84FC-6E9B8313052F}"/>
          </ac:spMkLst>
        </pc:spChg>
        <pc:spChg chg="mod">
          <ac:chgData name="Myrle Blaine" userId="S::100356325@unimail.derby.ac.uk::cbafbc63-498c-4c98-9e38-154991ee02b2" providerId="AD" clId="Web-{5078C101-F3E4-C1DD-C46E-C337DFAFB752}" dt="2019-06-07T23:03:16.954" v="307" actId="1076"/>
          <ac:spMkLst>
            <pc:docMk/>
            <pc:sldMk cId="0" sldId="256"/>
            <ac:spMk id="15" creationId="{00000000-0000-0000-0000-000000000000}"/>
          </ac:spMkLst>
        </pc:spChg>
        <pc:spChg chg="mod">
          <ac:chgData name="Myrle Blaine" userId="S::100356325@unimail.derby.ac.uk::cbafbc63-498c-4c98-9e38-154991ee02b2" providerId="AD" clId="Web-{5078C101-F3E4-C1DD-C46E-C337DFAFB752}" dt="2019-06-07T23:03:17.157" v="308" actId="1076"/>
          <ac:spMkLst>
            <pc:docMk/>
            <pc:sldMk cId="0" sldId="256"/>
            <ac:spMk id="20" creationId="{00000000-0000-0000-0000-000000000000}"/>
          </ac:spMkLst>
        </pc:spChg>
        <pc:spChg chg="mod">
          <ac:chgData name="Myrle Blaine" userId="S::100356325@unimail.derby.ac.uk::cbafbc63-498c-4c98-9e38-154991ee02b2" providerId="AD" clId="Web-{5078C101-F3E4-C1DD-C46E-C337DFAFB752}" dt="2019-06-07T23:22:27.634" v="422" actId="14100"/>
          <ac:spMkLst>
            <pc:docMk/>
            <pc:sldMk cId="0" sldId="256"/>
            <ac:spMk id="23" creationId="{00000000-0000-0000-0000-000000000000}"/>
          </ac:spMkLst>
        </pc:spChg>
        <pc:spChg chg="mod">
          <ac:chgData name="Myrle Blaine" userId="S::100356325@unimail.derby.ac.uk::cbafbc63-498c-4c98-9e38-154991ee02b2" providerId="AD" clId="Web-{5078C101-F3E4-C1DD-C46E-C337DFAFB752}" dt="2019-06-07T23:22:42.713" v="424" actId="14100"/>
          <ac:spMkLst>
            <pc:docMk/>
            <pc:sldMk cId="0" sldId="256"/>
            <ac:spMk id="24" creationId="{8B588588-BB7A-4E10-84FC-6E9B8313052F}"/>
          </ac:spMkLst>
        </pc:spChg>
        <pc:spChg chg="mod">
          <ac:chgData name="Myrle Blaine" userId="S::100356325@unimail.derby.ac.uk::cbafbc63-498c-4c98-9e38-154991ee02b2" providerId="AD" clId="Web-{5078C101-F3E4-C1DD-C46E-C337DFAFB752}" dt="2019-06-07T23:03:17.845" v="311" actId="1076"/>
          <ac:spMkLst>
            <pc:docMk/>
            <pc:sldMk cId="0" sldId="256"/>
            <ac:spMk id="25" creationId="{00000000-0000-0000-0000-000000000000}"/>
          </ac:spMkLst>
        </pc:spChg>
        <pc:spChg chg="mod">
          <ac:chgData name="Myrle Blaine" userId="S::100356325@unimail.derby.ac.uk::cbafbc63-498c-4c98-9e38-154991ee02b2" providerId="AD" clId="Web-{5078C101-F3E4-C1DD-C46E-C337DFAFB752}" dt="2019-06-07T23:21:33.446" v="416" actId="14100"/>
          <ac:spMkLst>
            <pc:docMk/>
            <pc:sldMk cId="0" sldId="256"/>
            <ac:spMk id="26" creationId="{8B588588-BB7A-4E10-84FC-6E9B8313052F}"/>
          </ac:spMkLst>
        </pc:spChg>
        <pc:spChg chg="mod">
          <ac:chgData name="Myrle Blaine" userId="S::100356325@unimail.derby.ac.uk::cbafbc63-498c-4c98-9e38-154991ee02b2" providerId="AD" clId="Web-{5078C101-F3E4-C1DD-C46E-C337DFAFB752}" dt="2019-06-07T23:03:18.282" v="313" actId="1076"/>
          <ac:spMkLst>
            <pc:docMk/>
            <pc:sldMk cId="0" sldId="256"/>
            <ac:spMk id="43" creationId="{00000000-0000-0000-0000-000000000000}"/>
          </ac:spMkLst>
        </pc:spChg>
        <pc:spChg chg="mod">
          <ac:chgData name="Myrle Blaine" userId="S::100356325@unimail.derby.ac.uk::cbafbc63-498c-4c98-9e38-154991ee02b2" providerId="AD" clId="Web-{5078C101-F3E4-C1DD-C46E-C337DFAFB752}" dt="2019-06-07T23:03:18.485" v="314" actId="1076"/>
          <ac:spMkLst>
            <pc:docMk/>
            <pc:sldMk cId="0" sldId="256"/>
            <ac:spMk id="44" creationId="{00000000-0000-0000-0000-000000000000}"/>
          </ac:spMkLst>
        </pc:spChg>
        <pc:spChg chg="mod">
          <ac:chgData name="Myrle Blaine" userId="S::100356325@unimail.derby.ac.uk::cbafbc63-498c-4c98-9e38-154991ee02b2" providerId="AD" clId="Web-{5078C101-F3E4-C1DD-C46E-C337DFAFB752}" dt="2019-06-07T23:03:18.689" v="315" actId="1076"/>
          <ac:spMkLst>
            <pc:docMk/>
            <pc:sldMk cId="0" sldId="256"/>
            <ac:spMk id="45" creationId="{00000000-0000-0000-0000-000000000000}"/>
          </ac:spMkLst>
        </pc:spChg>
        <pc:spChg chg="mod">
          <ac:chgData name="Myrle Blaine" userId="S::100356325@unimail.derby.ac.uk::cbafbc63-498c-4c98-9e38-154991ee02b2" providerId="AD" clId="Web-{5078C101-F3E4-C1DD-C46E-C337DFAFB752}" dt="2019-06-07T23:03:18.907" v="316" actId="1076"/>
          <ac:spMkLst>
            <pc:docMk/>
            <pc:sldMk cId="0" sldId="256"/>
            <ac:spMk id="46" creationId="{00000000-0000-0000-0000-000000000000}"/>
          </ac:spMkLst>
        </pc:spChg>
        <pc:spChg chg="mod">
          <ac:chgData name="Myrle Blaine" userId="S::100356325@unimail.derby.ac.uk::cbafbc63-498c-4c98-9e38-154991ee02b2" providerId="AD" clId="Web-{5078C101-F3E4-C1DD-C46E-C337DFAFB752}" dt="2019-06-07T23:06:20.159" v="372" actId="1076"/>
          <ac:spMkLst>
            <pc:docMk/>
            <pc:sldMk cId="0" sldId="256"/>
            <ac:spMk id="49" creationId="{00000000-0000-0000-0000-000000000000}"/>
          </ac:spMkLst>
        </pc:spChg>
        <pc:spChg chg="mod">
          <ac:chgData name="Myrle Blaine" userId="S::100356325@unimail.derby.ac.uk::cbafbc63-498c-4c98-9e38-154991ee02b2" providerId="AD" clId="Web-{5078C101-F3E4-C1DD-C46E-C337DFAFB752}" dt="2019-06-07T23:06:20.393" v="373" actId="1076"/>
          <ac:spMkLst>
            <pc:docMk/>
            <pc:sldMk cId="0" sldId="256"/>
            <ac:spMk id="50" creationId="{8B588588-BB7A-4E10-84FC-6E9B8313052F}"/>
          </ac:spMkLst>
        </pc:spChg>
        <pc:spChg chg="mod">
          <ac:chgData name="Myrle Blaine" userId="S::100356325@unimail.derby.ac.uk::cbafbc63-498c-4c98-9e38-154991ee02b2" providerId="AD" clId="Web-{5078C101-F3E4-C1DD-C46E-C337DFAFB752}" dt="2019-06-07T23:06:20.612" v="374" actId="1076"/>
          <ac:spMkLst>
            <pc:docMk/>
            <pc:sldMk cId="0" sldId="256"/>
            <ac:spMk id="54" creationId="{00000000-0000-0000-0000-000000000000}"/>
          </ac:spMkLst>
        </pc:spChg>
        <pc:spChg chg="mod">
          <ac:chgData name="Myrle Blaine" userId="S::100356325@unimail.derby.ac.uk::cbafbc63-498c-4c98-9e38-154991ee02b2" providerId="AD" clId="Web-{5078C101-F3E4-C1DD-C46E-C337DFAFB752}" dt="2019-06-07T23:06:20.830" v="375" actId="1076"/>
          <ac:spMkLst>
            <pc:docMk/>
            <pc:sldMk cId="0" sldId="256"/>
            <ac:spMk id="55" creationId="{8B588588-BB7A-4E10-84FC-6E9B8313052F}"/>
          </ac:spMkLst>
        </pc:spChg>
        <pc:spChg chg="mod">
          <ac:chgData name="Myrle Blaine" userId="S::100356325@unimail.derby.ac.uk::cbafbc63-498c-4c98-9e38-154991ee02b2" providerId="AD" clId="Web-{5078C101-F3E4-C1DD-C46E-C337DFAFB752}" dt="2019-06-07T23:06:21.049" v="376" actId="1076"/>
          <ac:spMkLst>
            <pc:docMk/>
            <pc:sldMk cId="0" sldId="256"/>
            <ac:spMk id="56" creationId="{00000000-0000-0000-0000-000000000000}"/>
          </ac:spMkLst>
        </pc:spChg>
        <pc:spChg chg="mod">
          <ac:chgData name="Myrle Blaine" userId="S::100356325@unimail.derby.ac.uk::cbafbc63-498c-4c98-9e38-154991ee02b2" providerId="AD" clId="Web-{5078C101-F3E4-C1DD-C46E-C337DFAFB752}" dt="2019-06-07T23:06:21.268" v="377" actId="1076"/>
          <ac:spMkLst>
            <pc:docMk/>
            <pc:sldMk cId="0" sldId="256"/>
            <ac:spMk id="57" creationId="{00000000-0000-0000-0000-000000000000}"/>
          </ac:spMkLst>
        </pc:spChg>
        <pc:spChg chg="mod">
          <ac:chgData name="Myrle Blaine" userId="S::100356325@unimail.derby.ac.uk::cbafbc63-498c-4c98-9e38-154991ee02b2" providerId="AD" clId="Web-{5078C101-F3E4-C1DD-C46E-C337DFAFB752}" dt="2019-06-07T23:06:21.487" v="378" actId="1076"/>
          <ac:spMkLst>
            <pc:docMk/>
            <pc:sldMk cId="0" sldId="256"/>
            <ac:spMk id="59" creationId="{00000000-0000-0000-0000-000000000000}"/>
          </ac:spMkLst>
        </pc:spChg>
        <pc:spChg chg="mod">
          <ac:chgData name="Myrle Blaine" userId="S::100356325@unimail.derby.ac.uk::cbafbc63-498c-4c98-9e38-154991ee02b2" providerId="AD" clId="Web-{5078C101-F3E4-C1DD-C46E-C337DFAFB752}" dt="2019-06-07T23:06:21.706" v="379" actId="1076"/>
          <ac:spMkLst>
            <pc:docMk/>
            <pc:sldMk cId="0" sldId="256"/>
            <ac:spMk id="60" creationId="{00000000-0000-0000-0000-000000000000}"/>
          </ac:spMkLst>
        </pc:spChg>
        <pc:spChg chg="mod">
          <ac:chgData name="Myrle Blaine" userId="S::100356325@unimail.derby.ac.uk::cbafbc63-498c-4c98-9e38-154991ee02b2" providerId="AD" clId="Web-{5078C101-F3E4-C1DD-C46E-C337DFAFB752}" dt="2019-06-07T23:06:21.924" v="380" actId="1076"/>
          <ac:spMkLst>
            <pc:docMk/>
            <pc:sldMk cId="0" sldId="256"/>
            <ac:spMk id="62" creationId="{00000000-0000-0000-0000-000000000000}"/>
          </ac:spMkLst>
        </pc:spChg>
        <pc:spChg chg="mod">
          <ac:chgData name="Myrle Blaine" userId="S::100356325@unimail.derby.ac.uk::cbafbc63-498c-4c98-9e38-154991ee02b2" providerId="AD" clId="Web-{5078C101-F3E4-C1DD-C46E-C337DFAFB752}" dt="2019-06-07T23:06:22.127" v="381" actId="1076"/>
          <ac:spMkLst>
            <pc:docMk/>
            <pc:sldMk cId="0" sldId="256"/>
            <ac:spMk id="63" creationId="{00000000-0000-0000-0000-000000000000}"/>
          </ac:spMkLst>
        </pc:spChg>
        <pc:spChg chg="mod">
          <ac:chgData name="Myrle Blaine" userId="S::100356325@unimail.derby.ac.uk::cbafbc63-498c-4c98-9e38-154991ee02b2" providerId="AD" clId="Web-{5078C101-F3E4-C1DD-C46E-C337DFAFB752}" dt="2019-06-07T23:06:22.346" v="382" actId="1076"/>
          <ac:spMkLst>
            <pc:docMk/>
            <pc:sldMk cId="0" sldId="256"/>
            <ac:spMk id="65" creationId="{00000000-0000-0000-0000-000000000000}"/>
          </ac:spMkLst>
        </pc:spChg>
        <pc:spChg chg="mod">
          <ac:chgData name="Myrle Blaine" userId="S::100356325@unimail.derby.ac.uk::cbafbc63-498c-4c98-9e38-154991ee02b2" providerId="AD" clId="Web-{5078C101-F3E4-C1DD-C46E-C337DFAFB752}" dt="2019-06-07T23:06:22.549" v="383" actId="1076"/>
          <ac:spMkLst>
            <pc:docMk/>
            <pc:sldMk cId="0" sldId="256"/>
            <ac:spMk id="66" creationId="{00000000-0000-0000-0000-000000000000}"/>
          </ac:spMkLst>
        </pc:spChg>
        <pc:spChg chg="del">
          <ac:chgData name="Myrle Blaine" userId="S::100356325@unimail.derby.ac.uk::cbafbc63-498c-4c98-9e38-154991ee02b2" providerId="AD" clId="Web-{5078C101-F3E4-C1DD-C46E-C337DFAFB752}" dt="2019-06-07T22:22:36.550" v="18"/>
          <ac:spMkLst>
            <pc:docMk/>
            <pc:sldMk cId="0" sldId="256"/>
            <ac:spMk id="73" creationId="{3B211DED-6EB6-495F-93EC-D8683F8F9048}"/>
          </ac:spMkLst>
        </pc:spChg>
        <pc:spChg chg="del">
          <ac:chgData name="Myrle Blaine" userId="S::100356325@unimail.derby.ac.uk::cbafbc63-498c-4c98-9e38-154991ee02b2" providerId="AD" clId="Web-{5078C101-F3E4-C1DD-C46E-C337DFAFB752}" dt="2019-06-07T22:22:36.550" v="17"/>
          <ac:spMkLst>
            <pc:docMk/>
            <pc:sldMk cId="0" sldId="256"/>
            <ac:spMk id="74" creationId="{7C6CD10B-F727-4CB7-9924-B26F743A72CE}"/>
          </ac:spMkLst>
        </pc:spChg>
        <pc:spChg chg="del">
          <ac:chgData name="Myrle Blaine" userId="S::100356325@unimail.derby.ac.uk::cbafbc63-498c-4c98-9e38-154991ee02b2" providerId="AD" clId="Web-{5078C101-F3E4-C1DD-C46E-C337DFAFB752}" dt="2019-06-07T22:22:36.550" v="16"/>
          <ac:spMkLst>
            <pc:docMk/>
            <pc:sldMk cId="0" sldId="256"/>
            <ac:spMk id="75" creationId="{9371DFA6-B2EF-415D-8384-8E8246028012}"/>
          </ac:spMkLst>
        </pc:spChg>
        <pc:spChg chg="del">
          <ac:chgData name="Myrle Blaine" userId="S::100356325@unimail.derby.ac.uk::cbafbc63-498c-4c98-9e38-154991ee02b2" providerId="AD" clId="Web-{5078C101-F3E4-C1DD-C46E-C337DFAFB752}" dt="2019-06-07T22:22:36.550" v="20"/>
          <ac:spMkLst>
            <pc:docMk/>
            <pc:sldMk cId="0" sldId="256"/>
            <ac:spMk id="76" creationId="{00000000-0000-0000-0000-000000000000}"/>
          </ac:spMkLst>
        </pc:spChg>
        <pc:spChg chg="del">
          <ac:chgData name="Myrle Blaine" userId="S::100356325@unimail.derby.ac.uk::cbafbc63-498c-4c98-9e38-154991ee02b2" providerId="AD" clId="Web-{5078C101-F3E4-C1DD-C46E-C337DFAFB752}" dt="2019-06-07T22:22:36.550" v="19"/>
          <ac:spMkLst>
            <pc:docMk/>
            <pc:sldMk cId="0" sldId="256"/>
            <ac:spMk id="77" creationId="{8B588588-BB7A-4E10-84FC-6E9B8313052F}"/>
          </ac:spMkLst>
        </pc:spChg>
        <pc:spChg chg="mod">
          <ac:chgData name="Myrle Blaine" userId="S::100356325@unimail.derby.ac.uk::cbafbc63-498c-4c98-9e38-154991ee02b2" providerId="AD" clId="Web-{5078C101-F3E4-C1DD-C46E-C337DFAFB752}" dt="2019-06-07T23:06:56.619" v="391" actId="1076"/>
          <ac:spMkLst>
            <pc:docMk/>
            <pc:sldMk cId="0" sldId="256"/>
            <ac:spMk id="78" creationId="{00000000-0000-0000-0000-000000000000}"/>
          </ac:spMkLst>
        </pc:spChg>
        <pc:spChg chg="mod">
          <ac:chgData name="Myrle Blaine" userId="S::100356325@unimail.derby.ac.uk::cbafbc63-498c-4c98-9e38-154991ee02b2" providerId="AD" clId="Web-{5078C101-F3E4-C1DD-C46E-C337DFAFB752}" dt="2019-06-07T23:46:36.887" v="435" actId="20577"/>
          <ac:spMkLst>
            <pc:docMk/>
            <pc:sldMk cId="0" sldId="256"/>
            <ac:spMk id="79" creationId="{8B588588-BB7A-4E10-84FC-6E9B8313052F}"/>
          </ac:spMkLst>
        </pc:spChg>
        <pc:spChg chg="del">
          <ac:chgData name="Myrle Blaine" userId="S::100356325@unimail.derby.ac.uk::cbafbc63-498c-4c98-9e38-154991ee02b2" providerId="AD" clId="Web-{5078C101-F3E4-C1DD-C46E-C337DFAFB752}" dt="2019-06-07T22:22:36.550" v="15"/>
          <ac:spMkLst>
            <pc:docMk/>
            <pc:sldMk cId="0" sldId="256"/>
            <ac:spMk id="80" creationId="{003E35C8-1FF4-406F-83B2-84AE5A4FC68D}"/>
          </ac:spMkLst>
        </pc:spChg>
        <pc:spChg chg="del">
          <ac:chgData name="Myrle Blaine" userId="S::100356325@unimail.derby.ac.uk::cbafbc63-498c-4c98-9e38-154991ee02b2" providerId="AD" clId="Web-{5078C101-F3E4-C1DD-C46E-C337DFAFB752}" dt="2019-06-07T22:22:36.550" v="14"/>
          <ac:spMkLst>
            <pc:docMk/>
            <pc:sldMk cId="0" sldId="256"/>
            <ac:spMk id="81" creationId="{9FB1D2A9-C45A-4303-9F3A-256965673772}"/>
          </ac:spMkLst>
        </pc:spChg>
        <pc:spChg chg="del">
          <ac:chgData name="Myrle Blaine" userId="S::100356325@unimail.derby.ac.uk::cbafbc63-498c-4c98-9e38-154991ee02b2" providerId="AD" clId="Web-{5078C101-F3E4-C1DD-C46E-C337DFAFB752}" dt="2019-06-07T22:22:36.550" v="13"/>
          <ac:spMkLst>
            <pc:docMk/>
            <pc:sldMk cId="0" sldId="256"/>
            <ac:spMk id="82" creationId="{00EBE461-4409-4634-B241-FB070A15DC46}"/>
          </ac:spMkLst>
        </pc:spChg>
        <pc:spChg chg="del">
          <ac:chgData name="Myrle Blaine" userId="S::100356325@unimail.derby.ac.uk::cbafbc63-498c-4c98-9e38-154991ee02b2" providerId="AD" clId="Web-{5078C101-F3E4-C1DD-C46E-C337DFAFB752}" dt="2019-06-07T22:22:36.550" v="12"/>
          <ac:spMkLst>
            <pc:docMk/>
            <pc:sldMk cId="0" sldId="256"/>
            <ac:spMk id="83" creationId="{E9759B09-270C-40AD-9EE6-7249F9605895}"/>
          </ac:spMkLst>
        </pc:spChg>
        <pc:spChg chg="mod">
          <ac:chgData name="Myrle Blaine" userId="S::100356325@unimail.derby.ac.uk::cbafbc63-498c-4c98-9e38-154991ee02b2" providerId="AD" clId="Web-{5078C101-F3E4-C1DD-C46E-C337DFAFB752}" dt="2019-06-07T23:03:22.501" v="332" actId="1076"/>
          <ac:spMkLst>
            <pc:docMk/>
            <pc:sldMk cId="0" sldId="256"/>
            <ac:spMk id="85" creationId="{00000000-0000-0000-0000-000000000000}"/>
          </ac:spMkLst>
        </pc:spChg>
        <pc:spChg chg="mod">
          <ac:chgData name="Myrle Blaine" userId="S::100356325@unimail.derby.ac.uk::cbafbc63-498c-4c98-9e38-154991ee02b2" providerId="AD" clId="Web-{5078C101-F3E4-C1DD-C46E-C337DFAFB752}" dt="2019-06-07T23:03:22.720" v="333" actId="1076"/>
          <ac:spMkLst>
            <pc:docMk/>
            <pc:sldMk cId="0" sldId="256"/>
            <ac:spMk id="86" creationId="{8B588588-BB7A-4E10-84FC-6E9B8313052F}"/>
          </ac:spMkLst>
        </pc:spChg>
        <pc:spChg chg="mod">
          <ac:chgData name="Myrle Blaine" userId="S::100356325@unimail.derby.ac.uk::cbafbc63-498c-4c98-9e38-154991ee02b2" providerId="AD" clId="Web-{5078C101-F3E4-C1DD-C46E-C337DFAFB752}" dt="2019-06-07T23:03:22.923" v="334" actId="1076"/>
          <ac:spMkLst>
            <pc:docMk/>
            <pc:sldMk cId="0" sldId="256"/>
            <ac:spMk id="87" creationId="{827F4F8E-748D-4DF0-AE7A-D8F3EF621C36}"/>
          </ac:spMkLst>
        </pc:spChg>
        <pc:spChg chg="del">
          <ac:chgData name="Myrle Blaine" userId="S::100356325@unimail.derby.ac.uk::cbafbc63-498c-4c98-9e38-154991ee02b2" providerId="AD" clId="Web-{5078C101-F3E4-C1DD-C46E-C337DFAFB752}" dt="2019-06-07T22:22:36.550" v="11"/>
          <ac:spMkLst>
            <pc:docMk/>
            <pc:sldMk cId="0" sldId="256"/>
            <ac:spMk id="88" creationId="{04B0BBA6-8F38-4CA7-A476-9598630099DF}"/>
          </ac:spMkLst>
        </pc:spChg>
        <pc:spChg chg="del">
          <ac:chgData name="Myrle Blaine" userId="S::100356325@unimail.derby.ac.uk::cbafbc63-498c-4c98-9e38-154991ee02b2" providerId="AD" clId="Web-{5078C101-F3E4-C1DD-C46E-C337DFAFB752}" dt="2019-06-07T22:22:36.550" v="10"/>
          <ac:spMkLst>
            <pc:docMk/>
            <pc:sldMk cId="0" sldId="256"/>
            <ac:spMk id="89" creationId="{72131F9C-80E2-4176-8731-9B59C67E0CE0}"/>
          </ac:spMkLst>
        </pc:spChg>
        <pc:spChg chg="del">
          <ac:chgData name="Myrle Blaine" userId="S::100356325@unimail.derby.ac.uk::cbafbc63-498c-4c98-9e38-154991ee02b2" providerId="AD" clId="Web-{5078C101-F3E4-C1DD-C46E-C337DFAFB752}" dt="2019-06-07T22:22:36.550" v="9"/>
          <ac:spMkLst>
            <pc:docMk/>
            <pc:sldMk cId="0" sldId="256"/>
            <ac:spMk id="90" creationId="{152D498F-FFCB-4164-882D-58F337C20375}"/>
          </ac:spMkLst>
        </pc:spChg>
        <pc:spChg chg="del">
          <ac:chgData name="Myrle Blaine" userId="S::100356325@unimail.derby.ac.uk::cbafbc63-498c-4c98-9e38-154991ee02b2" providerId="AD" clId="Web-{5078C101-F3E4-C1DD-C46E-C337DFAFB752}" dt="2019-06-07T22:22:36.550" v="8"/>
          <ac:spMkLst>
            <pc:docMk/>
            <pc:sldMk cId="0" sldId="256"/>
            <ac:spMk id="91" creationId="{B731B675-8392-416C-B61A-E0E6FE9558C7}"/>
          </ac:spMkLst>
        </pc:spChg>
        <pc:spChg chg="del">
          <ac:chgData name="Myrle Blaine" userId="S::100356325@unimail.derby.ac.uk::cbafbc63-498c-4c98-9e38-154991ee02b2" providerId="AD" clId="Web-{5078C101-F3E4-C1DD-C46E-C337DFAFB752}" dt="2019-06-07T22:22:40.737" v="21"/>
          <ac:spMkLst>
            <pc:docMk/>
            <pc:sldMk cId="0" sldId="256"/>
            <ac:spMk id="92" creationId="{8D021052-72DB-45ED-A224-FF161C0B1A3F}"/>
          </ac:spMkLst>
        </pc:spChg>
        <pc:spChg chg="del">
          <ac:chgData name="Myrle Blaine" userId="S::100356325@unimail.derby.ac.uk::cbafbc63-498c-4c98-9e38-154991ee02b2" providerId="AD" clId="Web-{5078C101-F3E4-C1DD-C46E-C337DFAFB752}" dt="2019-06-07T22:22:36.550" v="7"/>
          <ac:spMkLst>
            <pc:docMk/>
            <pc:sldMk cId="0" sldId="256"/>
            <ac:spMk id="93" creationId="{BA20E6F8-ECAC-45B1-AA38-4ACDF78AA7AA}"/>
          </ac:spMkLst>
        </pc:spChg>
        <pc:spChg chg="del">
          <ac:chgData name="Myrle Blaine" userId="S::100356325@unimail.derby.ac.uk::cbafbc63-498c-4c98-9e38-154991ee02b2" providerId="AD" clId="Web-{5078C101-F3E4-C1DD-C46E-C337DFAFB752}" dt="2019-06-07T22:22:36.550" v="6"/>
          <ac:spMkLst>
            <pc:docMk/>
            <pc:sldMk cId="0" sldId="256"/>
            <ac:spMk id="94" creationId="{6A935BAC-0ABB-4138-A572-B1482CCD0300}"/>
          </ac:spMkLst>
        </pc:spChg>
        <pc:spChg chg="mod">
          <ac:chgData name="Myrle Blaine" userId="S::100356325@unimail.derby.ac.uk::cbafbc63-498c-4c98-9e38-154991ee02b2" providerId="AD" clId="Web-{5078C101-F3E4-C1DD-C46E-C337DFAFB752}" dt="2019-06-07T23:03:25.595" v="346" actId="1076"/>
          <ac:spMkLst>
            <pc:docMk/>
            <pc:sldMk cId="0" sldId="256"/>
            <ac:spMk id="95" creationId="{21F87B1E-75DD-4343-B948-F5226D844E6C}"/>
          </ac:spMkLst>
        </pc:spChg>
        <pc:spChg chg="mod">
          <ac:chgData name="Myrle Blaine" userId="S::100356325@unimail.derby.ac.uk::cbafbc63-498c-4c98-9e38-154991ee02b2" providerId="AD" clId="Web-{5078C101-F3E4-C1DD-C46E-C337DFAFB752}" dt="2019-06-07T23:03:25.814" v="347" actId="1076"/>
          <ac:spMkLst>
            <pc:docMk/>
            <pc:sldMk cId="0" sldId="256"/>
            <ac:spMk id="96" creationId="{4F8AEC70-523F-4377-8B2F-690BC6D52791}"/>
          </ac:spMkLst>
        </pc:spChg>
        <pc:spChg chg="mod">
          <ac:chgData name="Myrle Blaine" userId="S::100356325@unimail.derby.ac.uk::cbafbc63-498c-4c98-9e38-154991ee02b2" providerId="AD" clId="Web-{5078C101-F3E4-C1DD-C46E-C337DFAFB752}" dt="2019-06-07T23:06:22.971" v="385" actId="1076"/>
          <ac:spMkLst>
            <pc:docMk/>
            <pc:sldMk cId="0" sldId="256"/>
            <ac:spMk id="115" creationId="{6A17B688-D09D-42CF-8581-823B4157FF2D}"/>
          </ac:spMkLst>
        </pc:spChg>
        <pc:spChg chg="mod">
          <ac:chgData name="Myrle Blaine" userId="S::100356325@unimail.derby.ac.uk::cbafbc63-498c-4c98-9e38-154991ee02b2" providerId="AD" clId="Web-{5078C101-F3E4-C1DD-C46E-C337DFAFB752}" dt="2019-06-07T23:06:23.174" v="386" actId="1076"/>
          <ac:spMkLst>
            <pc:docMk/>
            <pc:sldMk cId="0" sldId="256"/>
            <ac:spMk id="116" creationId="{F795D311-55F3-4D85-86A4-78994423CA5E}"/>
          </ac:spMkLst>
        </pc:spChg>
        <pc:spChg chg="mod">
          <ac:chgData name="Myrle Blaine" userId="S::100356325@unimail.derby.ac.uk::cbafbc63-498c-4c98-9e38-154991ee02b2" providerId="AD" clId="Web-{5078C101-F3E4-C1DD-C46E-C337DFAFB752}" dt="2019-06-07T23:06:23.377" v="387" actId="1076"/>
          <ac:spMkLst>
            <pc:docMk/>
            <pc:sldMk cId="0" sldId="256"/>
            <ac:spMk id="117" creationId="{44450E60-37F2-4109-8614-3C37AD9CAE04}"/>
          </ac:spMkLst>
        </pc:spChg>
        <pc:spChg chg="mod">
          <ac:chgData name="Myrle Blaine" userId="S::100356325@unimail.derby.ac.uk::cbafbc63-498c-4c98-9e38-154991ee02b2" providerId="AD" clId="Web-{5078C101-F3E4-C1DD-C46E-C337DFAFB752}" dt="2019-06-07T23:06:23.596" v="388" actId="1076"/>
          <ac:spMkLst>
            <pc:docMk/>
            <pc:sldMk cId="0" sldId="256"/>
            <ac:spMk id="118" creationId="{2303A216-D47F-4FCC-93F4-A9704410355E}"/>
          </ac:spMkLst>
        </pc:spChg>
        <pc:graphicFrameChg chg="mod modGraphic">
          <ac:chgData name="Myrle Blaine" userId="S::100356325@unimail.derby.ac.uk::cbafbc63-498c-4c98-9e38-154991ee02b2" providerId="AD" clId="Web-{5078C101-F3E4-C1DD-C46E-C337DFAFB752}" dt="2019-06-07T23:06:57.056" v="393" actId="1076"/>
          <ac:graphicFrameMkLst>
            <pc:docMk/>
            <pc:sldMk cId="0" sldId="256"/>
            <ac:graphicFrameMk id="84" creationId="{00000000-0000-0000-0000-000000000000}"/>
          </ac:graphicFrameMkLst>
        </pc:graphicFrameChg>
        <pc:picChg chg="mod">
          <ac:chgData name="Myrle Blaine" userId="S::100356325@unimail.derby.ac.uk::cbafbc63-498c-4c98-9e38-154991ee02b2" providerId="AD" clId="Web-{5078C101-F3E4-C1DD-C46E-C337DFAFB752}" dt="2019-06-07T23:06:22.752" v="384" actId="1076"/>
          <ac:picMkLst>
            <pc:docMk/>
            <pc:sldMk cId="0" sldId="256"/>
            <ac:picMk id="6" creationId="{3017EA6D-790D-4985-9331-6518DB17A04C}"/>
          </ac:picMkLst>
        </pc:picChg>
        <pc:picChg chg="add mod">
          <ac:chgData name="Myrle Blaine" userId="S::100356325@unimail.derby.ac.uk::cbafbc63-498c-4c98-9e38-154991ee02b2" providerId="AD" clId="Web-{5078C101-F3E4-C1DD-C46E-C337DFAFB752}" dt="2019-06-07T23:35:04.695" v="425" actId="14100"/>
          <ac:picMkLst>
            <pc:docMk/>
            <pc:sldMk cId="0" sldId="256"/>
            <ac:picMk id="16" creationId="{D150AF76-394E-45F4-A618-C1B8BEF1AF03}"/>
          </ac:picMkLst>
        </pc:picChg>
        <pc:picChg chg="mod">
          <ac:chgData name="Myrle Blaine" userId="S::100356325@unimail.derby.ac.uk::cbafbc63-498c-4c98-9e38-154991ee02b2" providerId="AD" clId="Web-{5078C101-F3E4-C1DD-C46E-C337DFAFB752}" dt="2019-06-07T23:03:26.048" v="348" actId="1076"/>
          <ac:picMkLst>
            <pc:docMk/>
            <pc:sldMk cId="0" sldId="256"/>
            <ac:picMk id="18" creationId="{EB5FA0C0-BDEC-483F-A21B-5DA3379DA5CC}"/>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998" y="6643771"/>
            <a:ext cx="25737979" cy="4584300"/>
          </a:xfrm>
        </p:spPr>
        <p:txBody>
          <a:bodyPr/>
          <a:lstStyle/>
          <a:p>
            <a:r>
              <a:rPr lang="en-US"/>
              <a:t>Click to edit Master title style</a:t>
            </a:r>
            <a:endParaRPr lang="en-GB"/>
          </a:p>
        </p:txBody>
      </p:sp>
      <p:sp>
        <p:nvSpPr>
          <p:cNvPr id="3" name="Subtitle 2"/>
          <p:cNvSpPr>
            <a:spLocks noGrp="1"/>
          </p:cNvSpPr>
          <p:nvPr>
            <p:ph type="subTitle" idx="1"/>
          </p:nvPr>
        </p:nvSpPr>
        <p:spPr>
          <a:xfrm>
            <a:off x="4541996" y="12119186"/>
            <a:ext cx="21195983" cy="5465516"/>
          </a:xfrm>
        </p:spPr>
        <p:txBody>
          <a:bodyPr/>
          <a:lstStyle>
            <a:lvl1pPr marL="0" indent="0" algn="ctr">
              <a:buNone/>
              <a:defRPr>
                <a:solidFill>
                  <a:schemeClr val="tx1">
                    <a:tint val="75000"/>
                  </a:schemeClr>
                </a:solidFill>
              </a:defRPr>
            </a:lvl1pPr>
            <a:lvl2pPr marL="1476162" indent="0" algn="ctr">
              <a:buNone/>
              <a:defRPr>
                <a:solidFill>
                  <a:schemeClr val="tx1">
                    <a:tint val="75000"/>
                  </a:schemeClr>
                </a:solidFill>
              </a:defRPr>
            </a:lvl2pPr>
            <a:lvl3pPr marL="2952323" indent="0" algn="ctr">
              <a:buNone/>
              <a:defRPr>
                <a:solidFill>
                  <a:schemeClr val="tx1">
                    <a:tint val="75000"/>
                  </a:schemeClr>
                </a:solidFill>
              </a:defRPr>
            </a:lvl3pPr>
            <a:lvl4pPr marL="4428485" indent="0" algn="ctr">
              <a:buNone/>
              <a:defRPr>
                <a:solidFill>
                  <a:schemeClr val="tx1">
                    <a:tint val="75000"/>
                  </a:schemeClr>
                </a:solidFill>
              </a:defRPr>
            </a:lvl4pPr>
            <a:lvl5pPr marL="5904647" indent="0" algn="ctr">
              <a:buNone/>
              <a:defRPr>
                <a:solidFill>
                  <a:schemeClr val="tx1">
                    <a:tint val="75000"/>
                  </a:schemeClr>
                </a:solidFill>
              </a:defRPr>
            </a:lvl5pPr>
            <a:lvl6pPr marL="7380808" indent="0" algn="ctr">
              <a:buNone/>
              <a:defRPr>
                <a:solidFill>
                  <a:schemeClr val="tx1">
                    <a:tint val="75000"/>
                  </a:schemeClr>
                </a:solidFill>
              </a:defRPr>
            </a:lvl6pPr>
            <a:lvl7pPr marL="8856970" indent="0" algn="ctr">
              <a:buNone/>
              <a:defRPr>
                <a:solidFill>
                  <a:schemeClr val="tx1">
                    <a:tint val="75000"/>
                  </a:schemeClr>
                </a:solidFill>
              </a:defRPr>
            </a:lvl7pPr>
            <a:lvl8pPr marL="10333131" indent="0" algn="ctr">
              <a:buNone/>
              <a:defRPr>
                <a:solidFill>
                  <a:schemeClr val="tx1">
                    <a:tint val="75000"/>
                  </a:schemeClr>
                </a:solidFill>
              </a:defRPr>
            </a:lvl8pPr>
            <a:lvl9pPr marL="11809293"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F918371-2CF7-47E1-9B37-CC00623852CE}" type="datetimeFigureOut">
              <a:rPr lang="en-GB" smtClean="0"/>
              <a:t>28/08/2019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0B9A63-A741-4748-A1DB-3DFC5DCC41CE}"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F918371-2CF7-47E1-9B37-CC00623852CE}" type="datetimeFigureOut">
              <a:rPr lang="en-GB" smtClean="0"/>
              <a:t>28/08/2019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0B9A63-A741-4748-A1DB-3DFC5DCC41CE}"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698227" y="2673351"/>
            <a:ext cx="22557528" cy="5690275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015123" y="2673351"/>
            <a:ext cx="67178439" cy="56902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F918371-2CF7-47E1-9B37-CC00623852CE}" type="datetimeFigureOut">
              <a:rPr lang="en-GB" smtClean="0"/>
              <a:t>28/08/2019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0B9A63-A741-4748-A1DB-3DFC5DCC41CE}"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F918371-2CF7-47E1-9B37-CC00623852CE}" type="datetimeFigureOut">
              <a:rPr lang="en-GB" smtClean="0"/>
              <a:t>28/08/2019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0B9A63-A741-4748-A1DB-3DFC5DCC41CE}"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909" y="13743001"/>
            <a:ext cx="25737979" cy="4247656"/>
          </a:xfrm>
        </p:spPr>
        <p:txBody>
          <a:bodyPr anchor="t"/>
          <a:lstStyle>
            <a:lvl1pPr algn="l">
              <a:defRPr sz="12900" b="1" cap="all"/>
            </a:lvl1pPr>
          </a:lstStyle>
          <a:p>
            <a:r>
              <a:rPr lang="en-US"/>
              <a:t>Click to edit Master title style</a:t>
            </a:r>
            <a:endParaRPr lang="en-GB"/>
          </a:p>
        </p:txBody>
      </p:sp>
      <p:sp>
        <p:nvSpPr>
          <p:cNvPr id="3" name="Text Placeholder 2"/>
          <p:cNvSpPr>
            <a:spLocks noGrp="1"/>
          </p:cNvSpPr>
          <p:nvPr>
            <p:ph type="body" idx="1"/>
          </p:nvPr>
        </p:nvSpPr>
        <p:spPr>
          <a:xfrm>
            <a:off x="2391909" y="9064640"/>
            <a:ext cx="25737979" cy="4678361"/>
          </a:xfrm>
        </p:spPr>
        <p:txBody>
          <a:bodyPr anchor="b"/>
          <a:lstStyle>
            <a:lvl1pPr marL="0" indent="0">
              <a:buNone/>
              <a:defRPr sz="6500">
                <a:solidFill>
                  <a:schemeClr val="tx1">
                    <a:tint val="75000"/>
                  </a:schemeClr>
                </a:solidFill>
              </a:defRPr>
            </a:lvl1pPr>
            <a:lvl2pPr marL="1476162" indent="0">
              <a:buNone/>
              <a:defRPr sz="5800">
                <a:solidFill>
                  <a:schemeClr val="tx1">
                    <a:tint val="75000"/>
                  </a:schemeClr>
                </a:solidFill>
              </a:defRPr>
            </a:lvl2pPr>
            <a:lvl3pPr marL="2952323" indent="0">
              <a:buNone/>
              <a:defRPr sz="5200">
                <a:solidFill>
                  <a:schemeClr val="tx1">
                    <a:tint val="75000"/>
                  </a:schemeClr>
                </a:solidFill>
              </a:defRPr>
            </a:lvl3pPr>
            <a:lvl4pPr marL="4428485" indent="0">
              <a:buNone/>
              <a:defRPr sz="4500">
                <a:solidFill>
                  <a:schemeClr val="tx1">
                    <a:tint val="75000"/>
                  </a:schemeClr>
                </a:solidFill>
              </a:defRPr>
            </a:lvl4pPr>
            <a:lvl5pPr marL="5904647" indent="0">
              <a:buNone/>
              <a:defRPr sz="4500">
                <a:solidFill>
                  <a:schemeClr val="tx1">
                    <a:tint val="75000"/>
                  </a:schemeClr>
                </a:solidFill>
              </a:defRPr>
            </a:lvl5pPr>
            <a:lvl6pPr marL="7380808" indent="0">
              <a:buNone/>
              <a:defRPr sz="4500">
                <a:solidFill>
                  <a:schemeClr val="tx1">
                    <a:tint val="75000"/>
                  </a:schemeClr>
                </a:solidFill>
              </a:defRPr>
            </a:lvl6pPr>
            <a:lvl7pPr marL="8856970" indent="0">
              <a:buNone/>
              <a:defRPr sz="4500">
                <a:solidFill>
                  <a:schemeClr val="tx1">
                    <a:tint val="75000"/>
                  </a:schemeClr>
                </a:solidFill>
              </a:defRPr>
            </a:lvl7pPr>
            <a:lvl8pPr marL="10333131" indent="0">
              <a:buNone/>
              <a:defRPr sz="4500">
                <a:solidFill>
                  <a:schemeClr val="tx1">
                    <a:tint val="75000"/>
                  </a:schemeClr>
                </a:solidFill>
              </a:defRPr>
            </a:lvl8pPr>
            <a:lvl9pPr marL="11809293" indent="0">
              <a:buNone/>
              <a:defRPr sz="45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F918371-2CF7-47E1-9B37-CC00623852CE}" type="datetimeFigureOut">
              <a:rPr lang="en-GB" smtClean="0"/>
              <a:t>28/08/2019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0B9A63-A741-4748-A1DB-3DFC5DCC41CE}"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015123" y="15559889"/>
            <a:ext cx="44867985" cy="44016211"/>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387773" y="15559889"/>
            <a:ext cx="44867982" cy="44016211"/>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F918371-2CF7-47E1-9B37-CC00623852CE}" type="datetimeFigureOut">
              <a:rPr lang="en-GB" smtClean="0"/>
              <a:t>28/08/2019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0B9A63-A741-4748-A1DB-3DFC5DCC41CE}"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3999" y="856464"/>
            <a:ext cx="27251978" cy="3564467"/>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1513999" y="4787278"/>
            <a:ext cx="13378914" cy="1995110"/>
          </a:xfrm>
        </p:spPr>
        <p:txBody>
          <a:bodyPr anchor="b"/>
          <a:lstStyle>
            <a:lvl1pPr marL="0" indent="0">
              <a:buNone/>
              <a:defRPr sz="7700" b="1"/>
            </a:lvl1pPr>
            <a:lvl2pPr marL="1476162" indent="0">
              <a:buNone/>
              <a:defRPr sz="6500" b="1"/>
            </a:lvl2pPr>
            <a:lvl3pPr marL="2952323" indent="0">
              <a:buNone/>
              <a:defRPr sz="5800" b="1"/>
            </a:lvl3pPr>
            <a:lvl4pPr marL="4428485" indent="0">
              <a:buNone/>
              <a:defRPr sz="5200" b="1"/>
            </a:lvl4pPr>
            <a:lvl5pPr marL="5904647" indent="0">
              <a:buNone/>
              <a:defRPr sz="5200" b="1"/>
            </a:lvl5pPr>
            <a:lvl6pPr marL="7380808" indent="0">
              <a:buNone/>
              <a:defRPr sz="5200" b="1"/>
            </a:lvl6pPr>
            <a:lvl7pPr marL="8856970" indent="0">
              <a:buNone/>
              <a:defRPr sz="5200" b="1"/>
            </a:lvl7pPr>
            <a:lvl8pPr marL="10333131" indent="0">
              <a:buNone/>
              <a:defRPr sz="5200" b="1"/>
            </a:lvl8pPr>
            <a:lvl9pPr marL="11809293" indent="0">
              <a:buNone/>
              <a:defRPr sz="5200" b="1"/>
            </a:lvl9pPr>
          </a:lstStyle>
          <a:p>
            <a:pPr lvl="0"/>
            <a:r>
              <a:rPr lang="en-US"/>
              <a:t>Click to edit Master text styles</a:t>
            </a:r>
          </a:p>
        </p:txBody>
      </p:sp>
      <p:sp>
        <p:nvSpPr>
          <p:cNvPr id="4" name="Content Placeholder 3"/>
          <p:cNvSpPr>
            <a:spLocks noGrp="1"/>
          </p:cNvSpPr>
          <p:nvPr>
            <p:ph sz="half" idx="2"/>
          </p:nvPr>
        </p:nvSpPr>
        <p:spPr>
          <a:xfrm>
            <a:off x="1513999" y="6782388"/>
            <a:ext cx="13378914" cy="12322165"/>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15381808" y="4787278"/>
            <a:ext cx="13384170" cy="1995110"/>
          </a:xfrm>
        </p:spPr>
        <p:txBody>
          <a:bodyPr anchor="b"/>
          <a:lstStyle>
            <a:lvl1pPr marL="0" indent="0">
              <a:buNone/>
              <a:defRPr sz="7700" b="1"/>
            </a:lvl1pPr>
            <a:lvl2pPr marL="1476162" indent="0">
              <a:buNone/>
              <a:defRPr sz="6500" b="1"/>
            </a:lvl2pPr>
            <a:lvl3pPr marL="2952323" indent="0">
              <a:buNone/>
              <a:defRPr sz="5800" b="1"/>
            </a:lvl3pPr>
            <a:lvl4pPr marL="4428485" indent="0">
              <a:buNone/>
              <a:defRPr sz="5200" b="1"/>
            </a:lvl4pPr>
            <a:lvl5pPr marL="5904647" indent="0">
              <a:buNone/>
              <a:defRPr sz="5200" b="1"/>
            </a:lvl5pPr>
            <a:lvl6pPr marL="7380808" indent="0">
              <a:buNone/>
              <a:defRPr sz="5200" b="1"/>
            </a:lvl6pPr>
            <a:lvl7pPr marL="8856970" indent="0">
              <a:buNone/>
              <a:defRPr sz="5200" b="1"/>
            </a:lvl7pPr>
            <a:lvl8pPr marL="10333131" indent="0">
              <a:buNone/>
              <a:defRPr sz="5200" b="1"/>
            </a:lvl8pPr>
            <a:lvl9pPr marL="11809293" indent="0">
              <a:buNone/>
              <a:defRPr sz="5200" b="1"/>
            </a:lvl9pPr>
          </a:lstStyle>
          <a:p>
            <a:pPr lvl="0"/>
            <a:r>
              <a:rPr lang="en-US"/>
              <a:t>Click to edit Master text styles</a:t>
            </a:r>
          </a:p>
        </p:txBody>
      </p:sp>
      <p:sp>
        <p:nvSpPr>
          <p:cNvPr id="6" name="Content Placeholder 5"/>
          <p:cNvSpPr>
            <a:spLocks noGrp="1"/>
          </p:cNvSpPr>
          <p:nvPr>
            <p:ph sz="quarter" idx="4"/>
          </p:nvPr>
        </p:nvSpPr>
        <p:spPr>
          <a:xfrm>
            <a:off x="15381808" y="6782388"/>
            <a:ext cx="13384170" cy="12322165"/>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F918371-2CF7-47E1-9B37-CC00623852CE}" type="datetimeFigureOut">
              <a:rPr lang="en-GB" smtClean="0"/>
              <a:t>28/08/2019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10B9A63-A741-4748-A1DB-3DFC5DCC41CE}"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F918371-2CF7-47E1-9B37-CC00623852CE}" type="datetimeFigureOut">
              <a:rPr lang="en-GB" smtClean="0"/>
              <a:t>28/08/2019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10B9A63-A741-4748-A1DB-3DFC5DCC41CE}"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918371-2CF7-47E1-9B37-CC00623852CE}" type="datetimeFigureOut">
              <a:rPr lang="en-GB" smtClean="0"/>
              <a:t>28/08/2019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10B9A63-A741-4748-A1DB-3DFC5DCC41CE}"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4000" y="851512"/>
            <a:ext cx="9961903" cy="3623874"/>
          </a:xfrm>
        </p:spPr>
        <p:txBody>
          <a:bodyPr anchor="b"/>
          <a:lstStyle>
            <a:lvl1pPr algn="l">
              <a:defRPr sz="6500" b="1"/>
            </a:lvl1pPr>
          </a:lstStyle>
          <a:p>
            <a:r>
              <a:rPr lang="en-US"/>
              <a:t>Click to edit Master title style</a:t>
            </a:r>
            <a:endParaRPr lang="en-GB"/>
          </a:p>
        </p:txBody>
      </p:sp>
      <p:sp>
        <p:nvSpPr>
          <p:cNvPr id="3" name="Content Placeholder 2"/>
          <p:cNvSpPr>
            <a:spLocks noGrp="1"/>
          </p:cNvSpPr>
          <p:nvPr>
            <p:ph idx="1"/>
          </p:nvPr>
        </p:nvSpPr>
        <p:spPr>
          <a:xfrm>
            <a:off x="11838629" y="851513"/>
            <a:ext cx="16927347" cy="18253041"/>
          </a:xfrm>
        </p:spPr>
        <p:txBody>
          <a:bodyPr/>
          <a:lstStyle>
            <a:lvl1pPr>
              <a:defRPr sz="10300"/>
            </a:lvl1pPr>
            <a:lvl2pPr>
              <a:defRPr sz="9000"/>
            </a:lvl2pPr>
            <a:lvl3pPr>
              <a:defRPr sz="7700"/>
            </a:lvl3pPr>
            <a:lvl4pPr>
              <a:defRPr sz="6500"/>
            </a:lvl4pPr>
            <a:lvl5pPr>
              <a:defRPr sz="6500"/>
            </a:lvl5pPr>
            <a:lvl6pPr>
              <a:defRPr sz="6500"/>
            </a:lvl6pPr>
            <a:lvl7pPr>
              <a:defRPr sz="6500"/>
            </a:lvl7pPr>
            <a:lvl8pPr>
              <a:defRPr sz="6500"/>
            </a:lvl8pPr>
            <a:lvl9pPr>
              <a:defRPr sz="6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1514000" y="4475387"/>
            <a:ext cx="9961903" cy="14629167"/>
          </a:xfrm>
        </p:spPr>
        <p:txBody>
          <a:bodyPr/>
          <a:lstStyle>
            <a:lvl1pPr marL="0" indent="0">
              <a:buNone/>
              <a:defRPr sz="4500"/>
            </a:lvl1pPr>
            <a:lvl2pPr marL="1476162" indent="0">
              <a:buNone/>
              <a:defRPr sz="3900"/>
            </a:lvl2pPr>
            <a:lvl3pPr marL="2952323" indent="0">
              <a:buNone/>
              <a:defRPr sz="3200"/>
            </a:lvl3pPr>
            <a:lvl4pPr marL="4428485" indent="0">
              <a:buNone/>
              <a:defRPr sz="2900"/>
            </a:lvl4pPr>
            <a:lvl5pPr marL="5904647" indent="0">
              <a:buNone/>
              <a:defRPr sz="2900"/>
            </a:lvl5pPr>
            <a:lvl6pPr marL="7380808" indent="0">
              <a:buNone/>
              <a:defRPr sz="2900"/>
            </a:lvl6pPr>
            <a:lvl7pPr marL="8856970" indent="0">
              <a:buNone/>
              <a:defRPr sz="2900"/>
            </a:lvl7pPr>
            <a:lvl8pPr marL="10333131" indent="0">
              <a:buNone/>
              <a:defRPr sz="2900"/>
            </a:lvl8pPr>
            <a:lvl9pPr marL="11809293" indent="0">
              <a:buNone/>
              <a:defRPr sz="2900"/>
            </a:lvl9pPr>
          </a:lstStyle>
          <a:p>
            <a:pPr lvl="0"/>
            <a:r>
              <a:rPr lang="en-US"/>
              <a:t>Click to edit Master text styles</a:t>
            </a:r>
          </a:p>
        </p:txBody>
      </p:sp>
      <p:sp>
        <p:nvSpPr>
          <p:cNvPr id="5" name="Date Placeholder 4"/>
          <p:cNvSpPr>
            <a:spLocks noGrp="1"/>
          </p:cNvSpPr>
          <p:nvPr>
            <p:ph type="dt" sz="half" idx="10"/>
          </p:nvPr>
        </p:nvSpPr>
        <p:spPr/>
        <p:txBody>
          <a:bodyPr/>
          <a:lstStyle/>
          <a:p>
            <a:fld id="{AF918371-2CF7-47E1-9B37-CC00623852CE}" type="datetimeFigureOut">
              <a:rPr lang="en-GB" smtClean="0"/>
              <a:t>28/08/2019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0B9A63-A741-4748-A1DB-3DFC5DCC41CE}"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5087" y="14970760"/>
            <a:ext cx="18167985" cy="1767383"/>
          </a:xfrm>
        </p:spPr>
        <p:txBody>
          <a:bodyPr anchor="b"/>
          <a:lstStyle>
            <a:lvl1pPr algn="l">
              <a:defRPr sz="6500" b="1"/>
            </a:lvl1pPr>
          </a:lstStyle>
          <a:p>
            <a:r>
              <a:rPr lang="en-US"/>
              <a:t>Click to edit Master title style</a:t>
            </a:r>
            <a:endParaRPr lang="en-GB"/>
          </a:p>
        </p:txBody>
      </p:sp>
      <p:sp>
        <p:nvSpPr>
          <p:cNvPr id="3" name="Picture Placeholder 2"/>
          <p:cNvSpPr>
            <a:spLocks noGrp="1"/>
          </p:cNvSpPr>
          <p:nvPr>
            <p:ph type="pic" idx="1"/>
          </p:nvPr>
        </p:nvSpPr>
        <p:spPr>
          <a:xfrm>
            <a:off x="5935087" y="1910950"/>
            <a:ext cx="18167985" cy="12832080"/>
          </a:xfrm>
        </p:spPr>
        <p:txBody>
          <a:bodyPr/>
          <a:lstStyle>
            <a:lvl1pPr marL="0" indent="0">
              <a:buNone/>
              <a:defRPr sz="10300"/>
            </a:lvl1pPr>
            <a:lvl2pPr marL="1476162" indent="0">
              <a:buNone/>
              <a:defRPr sz="9000"/>
            </a:lvl2pPr>
            <a:lvl3pPr marL="2952323" indent="0">
              <a:buNone/>
              <a:defRPr sz="7700"/>
            </a:lvl3pPr>
            <a:lvl4pPr marL="4428485" indent="0">
              <a:buNone/>
              <a:defRPr sz="6500"/>
            </a:lvl4pPr>
            <a:lvl5pPr marL="5904647" indent="0">
              <a:buNone/>
              <a:defRPr sz="6500"/>
            </a:lvl5pPr>
            <a:lvl6pPr marL="7380808" indent="0">
              <a:buNone/>
              <a:defRPr sz="6500"/>
            </a:lvl6pPr>
            <a:lvl7pPr marL="8856970" indent="0">
              <a:buNone/>
              <a:defRPr sz="6500"/>
            </a:lvl7pPr>
            <a:lvl8pPr marL="10333131" indent="0">
              <a:buNone/>
              <a:defRPr sz="6500"/>
            </a:lvl8pPr>
            <a:lvl9pPr marL="11809293" indent="0">
              <a:buNone/>
              <a:defRPr sz="6500"/>
            </a:lvl9pPr>
          </a:lstStyle>
          <a:p>
            <a:endParaRPr lang="en-GB"/>
          </a:p>
        </p:txBody>
      </p:sp>
      <p:sp>
        <p:nvSpPr>
          <p:cNvPr id="4" name="Text Placeholder 3"/>
          <p:cNvSpPr>
            <a:spLocks noGrp="1"/>
          </p:cNvSpPr>
          <p:nvPr>
            <p:ph type="body" sz="half" idx="2"/>
          </p:nvPr>
        </p:nvSpPr>
        <p:spPr>
          <a:xfrm>
            <a:off x="5935087" y="16738143"/>
            <a:ext cx="18167985" cy="2509977"/>
          </a:xfrm>
        </p:spPr>
        <p:txBody>
          <a:bodyPr/>
          <a:lstStyle>
            <a:lvl1pPr marL="0" indent="0">
              <a:buNone/>
              <a:defRPr sz="4500"/>
            </a:lvl1pPr>
            <a:lvl2pPr marL="1476162" indent="0">
              <a:buNone/>
              <a:defRPr sz="3900"/>
            </a:lvl2pPr>
            <a:lvl3pPr marL="2952323" indent="0">
              <a:buNone/>
              <a:defRPr sz="3200"/>
            </a:lvl3pPr>
            <a:lvl4pPr marL="4428485" indent="0">
              <a:buNone/>
              <a:defRPr sz="2900"/>
            </a:lvl4pPr>
            <a:lvl5pPr marL="5904647" indent="0">
              <a:buNone/>
              <a:defRPr sz="2900"/>
            </a:lvl5pPr>
            <a:lvl6pPr marL="7380808" indent="0">
              <a:buNone/>
              <a:defRPr sz="2900"/>
            </a:lvl6pPr>
            <a:lvl7pPr marL="8856970" indent="0">
              <a:buNone/>
              <a:defRPr sz="2900"/>
            </a:lvl7pPr>
            <a:lvl8pPr marL="10333131" indent="0">
              <a:buNone/>
              <a:defRPr sz="2900"/>
            </a:lvl8pPr>
            <a:lvl9pPr marL="11809293" indent="0">
              <a:buNone/>
              <a:defRPr sz="2900"/>
            </a:lvl9pPr>
          </a:lstStyle>
          <a:p>
            <a:pPr lvl="0"/>
            <a:r>
              <a:rPr lang="en-US"/>
              <a:t>Click to edit Master text styles</a:t>
            </a:r>
          </a:p>
        </p:txBody>
      </p:sp>
      <p:sp>
        <p:nvSpPr>
          <p:cNvPr id="5" name="Date Placeholder 4"/>
          <p:cNvSpPr>
            <a:spLocks noGrp="1"/>
          </p:cNvSpPr>
          <p:nvPr>
            <p:ph type="dt" sz="half" idx="10"/>
          </p:nvPr>
        </p:nvSpPr>
        <p:spPr/>
        <p:txBody>
          <a:bodyPr/>
          <a:lstStyle/>
          <a:p>
            <a:fld id="{AF918371-2CF7-47E1-9B37-CC00623852CE}" type="datetimeFigureOut">
              <a:rPr lang="en-GB" smtClean="0"/>
              <a:t>28/08/2019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0B9A63-A741-4748-A1DB-3DFC5DCC41CE}"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999" y="856464"/>
            <a:ext cx="27251978" cy="3564467"/>
          </a:xfrm>
          <a:prstGeom prst="rect">
            <a:avLst/>
          </a:prstGeom>
        </p:spPr>
        <p:txBody>
          <a:bodyPr vert="horz" lIns="295232" tIns="147616" rIns="295232" bIns="147616"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1513999" y="4990255"/>
            <a:ext cx="27251978" cy="14114299"/>
          </a:xfrm>
          <a:prstGeom prst="rect">
            <a:avLst/>
          </a:prstGeom>
        </p:spPr>
        <p:txBody>
          <a:bodyPr vert="horz" lIns="295232" tIns="147616" rIns="295232" bIns="14761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1513999" y="19822397"/>
            <a:ext cx="7065328" cy="1138649"/>
          </a:xfrm>
          <a:prstGeom prst="rect">
            <a:avLst/>
          </a:prstGeom>
        </p:spPr>
        <p:txBody>
          <a:bodyPr vert="horz" lIns="295232" tIns="147616" rIns="295232" bIns="147616" rtlCol="0" anchor="ctr"/>
          <a:lstStyle>
            <a:lvl1pPr algn="l">
              <a:defRPr sz="3900">
                <a:solidFill>
                  <a:schemeClr val="tx1">
                    <a:tint val="75000"/>
                  </a:schemeClr>
                </a:solidFill>
              </a:defRPr>
            </a:lvl1pPr>
          </a:lstStyle>
          <a:p>
            <a:fld id="{AF918371-2CF7-47E1-9B37-CC00623852CE}" type="datetimeFigureOut">
              <a:rPr lang="en-GB" smtClean="0"/>
              <a:t>28/08/2019</a:t>
            </a:fld>
            <a:endParaRPr lang="en-GB"/>
          </a:p>
        </p:txBody>
      </p:sp>
      <p:sp>
        <p:nvSpPr>
          <p:cNvPr id="5" name="Footer Placeholder 4"/>
          <p:cNvSpPr>
            <a:spLocks noGrp="1"/>
          </p:cNvSpPr>
          <p:nvPr>
            <p:ph type="ftr" sz="quarter" idx="3"/>
          </p:nvPr>
        </p:nvSpPr>
        <p:spPr>
          <a:xfrm>
            <a:off x="10345658" y="19822397"/>
            <a:ext cx="9588659" cy="1138649"/>
          </a:xfrm>
          <a:prstGeom prst="rect">
            <a:avLst/>
          </a:prstGeom>
        </p:spPr>
        <p:txBody>
          <a:bodyPr vert="horz" lIns="295232" tIns="147616" rIns="295232" bIns="147616" rtlCol="0" anchor="ctr"/>
          <a:lstStyle>
            <a:lvl1pPr algn="ctr">
              <a:defRPr sz="3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1700649" y="19822397"/>
            <a:ext cx="7065328" cy="1138649"/>
          </a:xfrm>
          <a:prstGeom prst="rect">
            <a:avLst/>
          </a:prstGeom>
        </p:spPr>
        <p:txBody>
          <a:bodyPr vert="horz" lIns="295232" tIns="147616" rIns="295232" bIns="147616" rtlCol="0" anchor="ctr"/>
          <a:lstStyle>
            <a:lvl1pPr algn="r">
              <a:defRPr sz="3900">
                <a:solidFill>
                  <a:schemeClr val="tx1">
                    <a:tint val="75000"/>
                  </a:schemeClr>
                </a:solidFill>
              </a:defRPr>
            </a:lvl1pPr>
          </a:lstStyle>
          <a:p>
            <a:fld id="{C10B9A63-A741-4748-A1DB-3DFC5DCC41CE}"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52323" rtl="0" eaLnBrk="1" latinLnBrk="0" hangingPunct="1">
        <a:spcBef>
          <a:spcPct val="0"/>
        </a:spcBef>
        <a:buNone/>
        <a:defRPr sz="14200" kern="1200">
          <a:solidFill>
            <a:schemeClr val="tx1"/>
          </a:solidFill>
          <a:latin typeface="+mj-lt"/>
          <a:ea typeface="+mj-ea"/>
          <a:cs typeface="+mj-cs"/>
        </a:defRPr>
      </a:lvl1pPr>
    </p:titleStyle>
    <p:bodyStyle>
      <a:lvl1pPr marL="1107121" indent="-1107121" algn="l" defTabSz="2952323" rtl="0" eaLnBrk="1" latinLnBrk="0" hangingPunct="1">
        <a:spcBef>
          <a:spcPct val="20000"/>
        </a:spcBef>
        <a:buFont typeface="Arial" pitchFamily="34" charset="0"/>
        <a:buChar char="•"/>
        <a:defRPr sz="10300" kern="1200">
          <a:solidFill>
            <a:schemeClr val="tx1"/>
          </a:solidFill>
          <a:latin typeface="+mn-lt"/>
          <a:ea typeface="+mn-ea"/>
          <a:cs typeface="+mn-cs"/>
        </a:defRPr>
      </a:lvl1pPr>
      <a:lvl2pPr marL="2398763" indent="-922601" algn="l" defTabSz="2952323" rtl="0" eaLnBrk="1" latinLnBrk="0" hangingPunct="1">
        <a:spcBef>
          <a:spcPct val="20000"/>
        </a:spcBef>
        <a:buFont typeface="Arial" pitchFamily="34" charset="0"/>
        <a:buChar char="–"/>
        <a:defRPr sz="9000" kern="1200">
          <a:solidFill>
            <a:schemeClr val="tx1"/>
          </a:solidFill>
          <a:latin typeface="+mn-lt"/>
          <a:ea typeface="+mn-ea"/>
          <a:cs typeface="+mn-cs"/>
        </a:defRPr>
      </a:lvl2pPr>
      <a:lvl3pPr marL="3690404" indent="-738081" algn="l" defTabSz="2952323" rtl="0" eaLnBrk="1" latinLnBrk="0" hangingPunct="1">
        <a:spcBef>
          <a:spcPct val="20000"/>
        </a:spcBef>
        <a:buFont typeface="Arial" pitchFamily="34" charset="0"/>
        <a:buChar char="•"/>
        <a:defRPr sz="7700" kern="1200">
          <a:solidFill>
            <a:schemeClr val="tx1"/>
          </a:solidFill>
          <a:latin typeface="+mn-lt"/>
          <a:ea typeface="+mn-ea"/>
          <a:cs typeface="+mn-cs"/>
        </a:defRPr>
      </a:lvl3pPr>
      <a:lvl4pPr marL="5166566"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4pPr>
      <a:lvl5pPr marL="6642727"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5pPr>
      <a:lvl6pPr marL="8118889"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6pPr>
      <a:lvl7pPr marL="9595051"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7pPr>
      <a:lvl8pPr marL="11071212"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8pPr>
      <a:lvl9pPr marL="12547374"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9pPr>
    </p:bodyStyle>
    <p:otherStyle>
      <a:defPPr>
        <a:defRPr lang="en-US"/>
      </a:defPPr>
      <a:lvl1pPr marL="0" algn="l" defTabSz="2952323" rtl="0" eaLnBrk="1" latinLnBrk="0" hangingPunct="1">
        <a:defRPr sz="5800" kern="1200">
          <a:solidFill>
            <a:schemeClr val="tx1"/>
          </a:solidFill>
          <a:latin typeface="+mn-lt"/>
          <a:ea typeface="+mn-ea"/>
          <a:cs typeface="+mn-cs"/>
        </a:defRPr>
      </a:lvl1pPr>
      <a:lvl2pPr marL="1476162" algn="l" defTabSz="2952323" rtl="0" eaLnBrk="1" latinLnBrk="0" hangingPunct="1">
        <a:defRPr sz="5800" kern="1200">
          <a:solidFill>
            <a:schemeClr val="tx1"/>
          </a:solidFill>
          <a:latin typeface="+mn-lt"/>
          <a:ea typeface="+mn-ea"/>
          <a:cs typeface="+mn-cs"/>
        </a:defRPr>
      </a:lvl2pPr>
      <a:lvl3pPr marL="2952323" algn="l" defTabSz="2952323" rtl="0" eaLnBrk="1" latinLnBrk="0" hangingPunct="1">
        <a:defRPr sz="5800" kern="1200">
          <a:solidFill>
            <a:schemeClr val="tx1"/>
          </a:solidFill>
          <a:latin typeface="+mn-lt"/>
          <a:ea typeface="+mn-ea"/>
          <a:cs typeface="+mn-cs"/>
        </a:defRPr>
      </a:lvl3pPr>
      <a:lvl4pPr marL="4428485" algn="l" defTabSz="2952323" rtl="0" eaLnBrk="1" latinLnBrk="0" hangingPunct="1">
        <a:defRPr sz="5800" kern="1200">
          <a:solidFill>
            <a:schemeClr val="tx1"/>
          </a:solidFill>
          <a:latin typeface="+mn-lt"/>
          <a:ea typeface="+mn-ea"/>
          <a:cs typeface="+mn-cs"/>
        </a:defRPr>
      </a:lvl4pPr>
      <a:lvl5pPr marL="5904647" algn="l" defTabSz="2952323" rtl="0" eaLnBrk="1" latinLnBrk="0" hangingPunct="1">
        <a:defRPr sz="5800" kern="1200">
          <a:solidFill>
            <a:schemeClr val="tx1"/>
          </a:solidFill>
          <a:latin typeface="+mn-lt"/>
          <a:ea typeface="+mn-ea"/>
          <a:cs typeface="+mn-cs"/>
        </a:defRPr>
      </a:lvl5pPr>
      <a:lvl6pPr marL="7380808" algn="l" defTabSz="2952323" rtl="0" eaLnBrk="1" latinLnBrk="0" hangingPunct="1">
        <a:defRPr sz="5800" kern="1200">
          <a:solidFill>
            <a:schemeClr val="tx1"/>
          </a:solidFill>
          <a:latin typeface="+mn-lt"/>
          <a:ea typeface="+mn-ea"/>
          <a:cs typeface="+mn-cs"/>
        </a:defRPr>
      </a:lvl6pPr>
      <a:lvl7pPr marL="8856970" algn="l" defTabSz="2952323" rtl="0" eaLnBrk="1" latinLnBrk="0" hangingPunct="1">
        <a:defRPr sz="5800" kern="1200">
          <a:solidFill>
            <a:schemeClr val="tx1"/>
          </a:solidFill>
          <a:latin typeface="+mn-lt"/>
          <a:ea typeface="+mn-ea"/>
          <a:cs typeface="+mn-cs"/>
        </a:defRPr>
      </a:lvl7pPr>
      <a:lvl8pPr marL="10333131" algn="l" defTabSz="2952323" rtl="0" eaLnBrk="1" latinLnBrk="0" hangingPunct="1">
        <a:defRPr sz="5800" kern="1200">
          <a:solidFill>
            <a:schemeClr val="tx1"/>
          </a:solidFill>
          <a:latin typeface="+mn-lt"/>
          <a:ea typeface="+mn-ea"/>
          <a:cs typeface="+mn-cs"/>
        </a:defRPr>
      </a:lvl8pPr>
      <a:lvl9pPr marL="11809293" algn="l" defTabSz="2952323"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12.svg"/><Relationship Id="rId18" Type="http://schemas.openxmlformats.org/officeDocument/2006/relationships/image" Target="../media/image9.jpeg"/><Relationship Id="rId3" Type="http://schemas.openxmlformats.org/officeDocument/2006/relationships/image" Target="../media/image2.svg"/><Relationship Id="rId21" Type="http://schemas.openxmlformats.org/officeDocument/2006/relationships/hyperlink" Target="https://supportkings.org.uk/why/pioneering-research/pioneering-research-into-sickle-cell-disease/%20" TargetMode="External"/><Relationship Id="rId7" Type="http://schemas.openxmlformats.org/officeDocument/2006/relationships/image" Target="../media/image6.svg"/><Relationship Id="rId12" Type="http://schemas.openxmlformats.org/officeDocument/2006/relationships/image" Target="../media/image6.png"/><Relationship Id="rId17" Type="http://schemas.openxmlformats.org/officeDocument/2006/relationships/image" Target="../media/image16.svg"/><Relationship Id="rId2" Type="http://schemas.openxmlformats.org/officeDocument/2006/relationships/image" Target="../media/image1.png"/><Relationship Id="rId16" Type="http://schemas.openxmlformats.org/officeDocument/2006/relationships/image" Target="../media/image8.png"/><Relationship Id="rId20" Type="http://schemas.openxmlformats.org/officeDocument/2006/relationships/hyperlink" Target="https://doi.org/10.1080/13803395.2016.1149153" TargetMode="External"/><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svg"/><Relationship Id="rId23" Type="http://schemas.openxmlformats.org/officeDocument/2006/relationships/image" Target="../media/image11.png"/><Relationship Id="rId10" Type="http://schemas.openxmlformats.org/officeDocument/2006/relationships/image" Target="../media/image5.png"/><Relationship Id="rId19" Type="http://schemas.openxmlformats.org/officeDocument/2006/relationships/hyperlink" Target="https://doi.org/10.1093/sf/soy002" TargetMode="External"/><Relationship Id="rId4" Type="http://schemas.openxmlformats.org/officeDocument/2006/relationships/image" Target="../media/image2.png"/><Relationship Id="rId9" Type="http://schemas.openxmlformats.org/officeDocument/2006/relationships/image" Target="../media/image8.svg"/><Relationship Id="rId14" Type="http://schemas.openxmlformats.org/officeDocument/2006/relationships/image" Target="../media/image7.png"/><Relationship Id="rId22"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B588588-BB7A-4E10-84FC-6E9B8313052F}"/>
              </a:ext>
            </a:extLst>
          </p:cNvPr>
          <p:cNvSpPr txBox="1">
            <a:spLocks/>
          </p:cNvSpPr>
          <p:nvPr/>
        </p:nvSpPr>
        <p:spPr>
          <a:xfrm>
            <a:off x="2178547" y="5032256"/>
            <a:ext cx="3047248" cy="1052438"/>
          </a:xfrm>
          <a:prstGeom prst="rect">
            <a:avLst/>
          </a:prstGeom>
          <a:noFill/>
          <a:ln w="19050">
            <a:solidFill>
              <a:schemeClr val="bg1"/>
            </a:solidFill>
          </a:ln>
        </p:spPr>
        <p:txBody>
          <a:bodyPr vert="horz" wrap="square" lIns="295232" tIns="147616" rIns="295232" bIns="147616" rtlCol="0" anchor="ctr">
            <a:normAutofit fontScale="55000" lnSpcReduction="20000"/>
          </a:bodyPr>
          <a:lstStyle/>
          <a:p>
            <a:pPr marL="0" marR="0" lvl="0" indent="0" algn="ctr" defTabSz="2952323"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a:noFill/>
                </a:ln>
                <a:solidFill>
                  <a:schemeClr val="bg1"/>
                </a:solidFill>
                <a:effectLst/>
                <a:uLnTx/>
                <a:uFillTx/>
                <a:latin typeface="Arial"/>
                <a:ea typeface="+mj-ea"/>
                <a:cs typeface="Calibri Light"/>
              </a:rPr>
              <a:t>How do persons with SCD experience understand and explain their employment experiences – A thematic analysis</a:t>
            </a:r>
          </a:p>
        </p:txBody>
      </p:sp>
      <p:sp>
        <p:nvSpPr>
          <p:cNvPr id="10" name="Rectangle 9"/>
          <p:cNvSpPr/>
          <p:nvPr/>
        </p:nvSpPr>
        <p:spPr>
          <a:xfrm>
            <a:off x="306339" y="2728000"/>
            <a:ext cx="5832648" cy="118812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itle 1">
            <a:extLst>
              <a:ext uri="{FF2B5EF4-FFF2-40B4-BE49-F238E27FC236}">
                <a16:creationId xmlns:a16="http://schemas.microsoft.com/office/drawing/2014/main" id="{8B588588-BB7A-4E10-84FC-6E9B8313052F}"/>
              </a:ext>
            </a:extLst>
          </p:cNvPr>
          <p:cNvSpPr txBox="1">
            <a:spLocks/>
          </p:cNvSpPr>
          <p:nvPr/>
        </p:nvSpPr>
        <p:spPr>
          <a:xfrm>
            <a:off x="604884" y="2998621"/>
            <a:ext cx="5188867" cy="648072"/>
          </a:xfrm>
          <a:prstGeom prst="rect">
            <a:avLst/>
          </a:prstGeom>
          <a:noFill/>
          <a:ln w="19050">
            <a:solidFill>
              <a:schemeClr val="bg1"/>
            </a:solidFill>
          </a:ln>
        </p:spPr>
        <p:txBody>
          <a:bodyPr vert="horz" wrap="square" lIns="295232" tIns="147616" rIns="295232" bIns="147616" rtlCol="0" anchor="ctr">
            <a:normAutofit/>
          </a:bodyPr>
          <a:lstStyle/>
          <a:p>
            <a:pPr marL="0" marR="0" lvl="0" indent="0" algn="ctr" defTabSz="2952323"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a:noFill/>
                </a:ln>
                <a:solidFill>
                  <a:schemeClr val="bg1"/>
                </a:solidFill>
                <a:effectLst/>
                <a:uLnTx/>
                <a:uFillTx/>
                <a:latin typeface="Arial"/>
                <a:ea typeface="+mj-ea"/>
                <a:cs typeface="Calibri Light"/>
              </a:rPr>
              <a:t>Aim</a:t>
            </a:r>
          </a:p>
        </p:txBody>
      </p:sp>
      <p:sp>
        <p:nvSpPr>
          <p:cNvPr id="13" name="Rectangle 12"/>
          <p:cNvSpPr/>
          <p:nvPr/>
        </p:nvSpPr>
        <p:spPr>
          <a:xfrm>
            <a:off x="5401445" y="347473"/>
            <a:ext cx="19758521" cy="182794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14" name="Title 1">
            <a:extLst>
              <a:ext uri="{FF2B5EF4-FFF2-40B4-BE49-F238E27FC236}">
                <a16:creationId xmlns:a16="http://schemas.microsoft.com/office/drawing/2014/main" id="{8B588588-BB7A-4E10-84FC-6E9B8313052F}"/>
              </a:ext>
            </a:extLst>
          </p:cNvPr>
          <p:cNvSpPr txBox="1">
            <a:spLocks/>
          </p:cNvSpPr>
          <p:nvPr/>
        </p:nvSpPr>
        <p:spPr>
          <a:xfrm>
            <a:off x="5719189" y="531783"/>
            <a:ext cx="19080769" cy="1440377"/>
          </a:xfrm>
          <a:prstGeom prst="rect">
            <a:avLst/>
          </a:prstGeom>
          <a:noFill/>
          <a:ln w="19050">
            <a:solidFill>
              <a:schemeClr val="bg1"/>
            </a:solidFill>
          </a:ln>
        </p:spPr>
        <p:txBody>
          <a:bodyPr vert="horz" wrap="square" lIns="295232" tIns="147616" rIns="295232" bIns="147616" rtlCol="0" anchor="ctr">
            <a:noAutofit/>
          </a:bodyPr>
          <a:lstStyle/>
          <a:p>
            <a:pPr algn="ctr">
              <a:spcBef>
                <a:spcPct val="0"/>
              </a:spcBef>
              <a:defRPr/>
            </a:pPr>
            <a:r>
              <a:rPr kumimoji="0" lang="en-US" sz="3200" b="1" i="0" u="none" strike="noStrike" kern="1200" cap="none" spc="0" normalizeH="0" baseline="0" noProof="0" dirty="0">
                <a:ln>
                  <a:noFill/>
                </a:ln>
                <a:solidFill>
                  <a:schemeClr val="bg1"/>
                </a:solidFill>
                <a:effectLst/>
                <a:uLnTx/>
                <a:uFillTx/>
                <a:latin typeface="Arial"/>
                <a:ea typeface="+mj-ea"/>
                <a:cs typeface="Arial"/>
              </a:rPr>
              <a:t>How do persons with </a:t>
            </a:r>
            <a:r>
              <a:rPr lang="en-US" sz="3200" b="1" dirty="0">
                <a:solidFill>
                  <a:schemeClr val="bg1"/>
                </a:solidFill>
                <a:latin typeface="Arial"/>
                <a:ea typeface="+mj-ea"/>
                <a:cs typeface="Arial"/>
              </a:rPr>
              <a:t>Sickle Cell Disorder (</a:t>
            </a:r>
            <a:r>
              <a:rPr kumimoji="0" lang="en-US" sz="3200" b="1" i="0" u="none" strike="noStrike" kern="1200" cap="none" spc="0" normalizeH="0" baseline="0" noProof="0" dirty="0">
                <a:ln>
                  <a:noFill/>
                </a:ln>
                <a:solidFill>
                  <a:schemeClr val="bg1"/>
                </a:solidFill>
                <a:effectLst/>
                <a:uLnTx/>
                <a:uFillTx/>
                <a:latin typeface="Arial"/>
                <a:ea typeface="+mj-ea"/>
                <a:cs typeface="Arial"/>
              </a:rPr>
              <a:t>SCD</a:t>
            </a:r>
            <a:r>
              <a:rPr lang="en-US" sz="3200" b="1" dirty="0">
                <a:solidFill>
                  <a:schemeClr val="bg1"/>
                </a:solidFill>
                <a:latin typeface="Arial"/>
                <a:ea typeface="+mj-ea"/>
                <a:cs typeface="Arial"/>
              </a:rPr>
              <a:t>) </a:t>
            </a:r>
            <a:r>
              <a:rPr kumimoji="0" lang="en-US" sz="3200" b="1" i="0" u="none" strike="noStrike" kern="1200" cap="none" spc="0" normalizeH="0" baseline="0" noProof="0" dirty="0">
                <a:ln>
                  <a:noFill/>
                </a:ln>
                <a:solidFill>
                  <a:schemeClr val="bg1"/>
                </a:solidFill>
                <a:effectLst/>
                <a:uLnTx/>
                <a:uFillTx/>
                <a:latin typeface="Arial"/>
                <a:ea typeface="+mj-ea"/>
                <a:cs typeface="Arial"/>
              </a:rPr>
              <a:t>experience understand and</a:t>
            </a:r>
            <a:r>
              <a:rPr lang="en-US" sz="3200" b="1" dirty="0">
                <a:solidFill>
                  <a:schemeClr val="bg1"/>
                </a:solidFill>
                <a:latin typeface="Arial"/>
                <a:ea typeface="+mj-ea"/>
                <a:cs typeface="Arial"/>
              </a:rPr>
              <a:t> </a:t>
            </a:r>
            <a:r>
              <a:rPr kumimoji="0" lang="en-US" sz="3200" b="1" i="0" u="none" strike="noStrike" kern="1200" cap="none" spc="0" normalizeH="0" baseline="0" noProof="0" dirty="0">
                <a:ln>
                  <a:noFill/>
                </a:ln>
                <a:solidFill>
                  <a:schemeClr val="bg1"/>
                </a:solidFill>
                <a:effectLst/>
                <a:uLnTx/>
                <a:uFillTx/>
                <a:latin typeface="Arial"/>
                <a:ea typeface="+mj-ea"/>
                <a:cs typeface="Arial"/>
              </a:rPr>
              <a:t>explain their employment</a:t>
            </a:r>
            <a:r>
              <a:rPr lang="en-US" sz="3200" b="1" dirty="0">
                <a:solidFill>
                  <a:schemeClr val="bg1"/>
                </a:solidFill>
                <a:latin typeface="Arial"/>
                <a:ea typeface="+mj-ea"/>
                <a:cs typeface="Arial"/>
              </a:rPr>
              <a:t> </a:t>
            </a:r>
            <a:r>
              <a:rPr kumimoji="0" lang="en-US" sz="3200" b="1" i="0" u="none" strike="noStrike" kern="1200" cap="none" spc="0" normalizeH="0" baseline="0" noProof="0" dirty="0">
                <a:ln>
                  <a:noFill/>
                </a:ln>
                <a:solidFill>
                  <a:schemeClr val="bg1"/>
                </a:solidFill>
                <a:effectLst/>
                <a:uLnTx/>
                <a:uFillTx/>
                <a:latin typeface="Arial"/>
                <a:ea typeface="+mj-ea"/>
                <a:cs typeface="Arial"/>
              </a:rPr>
              <a:t>experiences – A thematic</a:t>
            </a:r>
            <a:r>
              <a:rPr lang="en-US" sz="3200" b="1" dirty="0">
                <a:solidFill>
                  <a:schemeClr val="bg1"/>
                </a:solidFill>
                <a:latin typeface="Arial"/>
                <a:ea typeface="+mj-ea"/>
                <a:cs typeface="Arial"/>
              </a:rPr>
              <a:t> </a:t>
            </a:r>
            <a:r>
              <a:rPr kumimoji="0" lang="en-US" sz="3200" b="1" i="0" u="none" strike="noStrike" kern="1200" cap="none" spc="0" normalizeH="0" baseline="0" noProof="0" dirty="0">
                <a:ln>
                  <a:noFill/>
                </a:ln>
                <a:solidFill>
                  <a:schemeClr val="bg1"/>
                </a:solidFill>
                <a:effectLst/>
                <a:uLnTx/>
                <a:uFillTx/>
                <a:latin typeface="Arial"/>
                <a:ea typeface="+mj-ea"/>
                <a:cs typeface="Arial"/>
              </a:rPr>
              <a:t>analysis</a:t>
            </a:r>
            <a:r>
              <a:rPr lang="en-US" sz="3200" b="1" dirty="0">
                <a:solidFill>
                  <a:schemeClr val="bg1"/>
                </a:solidFill>
                <a:latin typeface="Arial"/>
                <a:ea typeface="+mj-ea"/>
                <a:cs typeface="Arial"/>
              </a:rPr>
              <a:t>. </a:t>
            </a:r>
            <a:endParaRPr lang="en-US" sz="1200" dirty="0">
              <a:solidFill>
                <a:schemeClr val="bg1"/>
              </a:solidFill>
              <a:latin typeface="Calibri"/>
              <a:ea typeface="+mj-ea"/>
              <a:cs typeface="Arial"/>
            </a:endParaRPr>
          </a:p>
          <a:p>
            <a:pPr algn="ctr">
              <a:spcBef>
                <a:spcPct val="0"/>
              </a:spcBef>
              <a:defRPr/>
            </a:pPr>
            <a:r>
              <a:rPr lang="en-US" sz="1600" b="1" dirty="0">
                <a:solidFill>
                  <a:schemeClr val="bg1"/>
                </a:solidFill>
                <a:latin typeface="Arial"/>
                <a:ea typeface="+mj-ea"/>
                <a:cs typeface="Arial"/>
              </a:rPr>
              <a:t>(Myrle Blaine Faculty of health and  Social Care. University of Derby. M.blaine1@unimail.derby.ac.uk)</a:t>
            </a:r>
            <a:endParaRPr lang="en-US" sz="1600" dirty="0">
              <a:solidFill>
                <a:schemeClr val="bg1"/>
              </a:solidFill>
              <a:ea typeface="+mj-ea"/>
              <a:cs typeface="Arial"/>
            </a:endParaRPr>
          </a:p>
        </p:txBody>
      </p:sp>
      <p:sp>
        <p:nvSpPr>
          <p:cNvPr id="15" name="TextBox 14"/>
          <p:cNvSpPr txBox="1"/>
          <p:nvPr/>
        </p:nvSpPr>
        <p:spPr>
          <a:xfrm>
            <a:off x="162323" y="4456192"/>
            <a:ext cx="6048672" cy="1938992"/>
          </a:xfrm>
          <a:prstGeom prst="rect">
            <a:avLst/>
          </a:prstGeom>
          <a:noFill/>
        </p:spPr>
        <p:txBody>
          <a:bodyPr wrap="square" rtlCol="0" anchor="t">
            <a:spAutoFit/>
          </a:bodyPr>
          <a:lstStyle/>
          <a:p>
            <a:pPr algn="just"/>
            <a:r>
              <a:rPr lang="en-GB" sz="2000" dirty="0">
                <a:latin typeface="Arial" pitchFamily="34" charset="0"/>
                <a:cs typeface="Arial" pitchFamily="34" charset="0"/>
              </a:rPr>
              <a:t>To critically explore the employment experiences of persons with SCD in the UK.</a:t>
            </a:r>
          </a:p>
          <a:p>
            <a:pPr algn="just"/>
            <a:endParaRPr lang="en-GB" sz="2000" dirty="0">
              <a:latin typeface="Arial" pitchFamily="34" charset="0"/>
              <a:cs typeface="Arial" pitchFamily="34" charset="0"/>
            </a:endParaRPr>
          </a:p>
          <a:p>
            <a:pPr algn="just"/>
            <a:r>
              <a:rPr lang="en-GB" sz="2000" dirty="0">
                <a:latin typeface="Arial"/>
                <a:cs typeface="Arial"/>
              </a:rPr>
              <a:t>To critically assess all aspects of the research study – except the recruitment of participants in order to identify potential flaws.</a:t>
            </a:r>
          </a:p>
        </p:txBody>
      </p:sp>
      <p:sp>
        <p:nvSpPr>
          <p:cNvPr id="20" name="TextBox 19"/>
          <p:cNvSpPr txBox="1"/>
          <p:nvPr/>
        </p:nvSpPr>
        <p:spPr>
          <a:xfrm>
            <a:off x="234331" y="8704664"/>
            <a:ext cx="5905036" cy="3155659"/>
          </a:xfrm>
          <a:prstGeom prst="rect">
            <a:avLst/>
          </a:prstGeom>
          <a:noFill/>
        </p:spPr>
        <p:txBody>
          <a:bodyPr wrap="square" rtlCol="0">
            <a:spAutoFit/>
          </a:bodyPr>
          <a:lstStyle/>
          <a:p>
            <a:pPr algn="just"/>
            <a:r>
              <a:rPr lang="en-GB" sz="2000" dirty="0">
                <a:latin typeface="Arial" pitchFamily="34" charset="0"/>
                <a:cs typeface="Arial" pitchFamily="34" charset="0"/>
              </a:rPr>
              <a:t>To critically assess all components of the research study (except the recruitment of participants) and identify any problems.</a:t>
            </a:r>
          </a:p>
          <a:p>
            <a:pPr algn="just"/>
            <a:endParaRPr lang="en-GB" sz="2000" dirty="0">
              <a:latin typeface="Arial" pitchFamily="34" charset="0"/>
              <a:cs typeface="Arial" pitchFamily="34" charset="0"/>
            </a:endParaRPr>
          </a:p>
          <a:p>
            <a:pPr algn="just"/>
            <a:r>
              <a:rPr lang="en-GB" sz="2000" dirty="0">
                <a:latin typeface="Arial" pitchFamily="34" charset="0"/>
                <a:cs typeface="Arial" pitchFamily="34" charset="0"/>
              </a:rPr>
              <a:t>To make recommendations to improve the effectiveness of the research study components for the Employment experiences of persons with SCD in the  UK.</a:t>
            </a:r>
          </a:p>
          <a:p>
            <a:pPr algn="just"/>
            <a:endParaRPr lang="en-GB" sz="2000" dirty="0">
              <a:latin typeface="Arial" pitchFamily="34" charset="0"/>
              <a:cs typeface="Arial" pitchFamily="34" charset="0"/>
            </a:endParaRPr>
          </a:p>
          <a:p>
            <a:pPr algn="just"/>
            <a:r>
              <a:rPr lang="en-GB" sz="2000" dirty="0">
                <a:latin typeface="Arial" pitchFamily="34" charset="0"/>
                <a:cs typeface="Arial" pitchFamily="34" charset="0"/>
              </a:rPr>
              <a:t>To produce a report summary.</a:t>
            </a:r>
          </a:p>
        </p:txBody>
      </p:sp>
      <p:sp>
        <p:nvSpPr>
          <p:cNvPr id="23" name="Rectangle 22"/>
          <p:cNvSpPr/>
          <p:nvPr/>
        </p:nvSpPr>
        <p:spPr>
          <a:xfrm>
            <a:off x="236293" y="12305064"/>
            <a:ext cx="5833760" cy="121566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itle 1">
            <a:extLst>
              <a:ext uri="{FF2B5EF4-FFF2-40B4-BE49-F238E27FC236}">
                <a16:creationId xmlns:a16="http://schemas.microsoft.com/office/drawing/2014/main" id="{8B588588-BB7A-4E10-84FC-6E9B8313052F}"/>
              </a:ext>
            </a:extLst>
          </p:cNvPr>
          <p:cNvSpPr txBox="1">
            <a:spLocks/>
          </p:cNvSpPr>
          <p:nvPr/>
        </p:nvSpPr>
        <p:spPr>
          <a:xfrm>
            <a:off x="608529" y="12516873"/>
            <a:ext cx="5110393" cy="792088"/>
          </a:xfrm>
          <a:prstGeom prst="rect">
            <a:avLst/>
          </a:prstGeom>
          <a:noFill/>
          <a:ln w="19050">
            <a:solidFill>
              <a:schemeClr val="bg1"/>
            </a:solidFill>
          </a:ln>
        </p:spPr>
        <p:txBody>
          <a:bodyPr vert="horz" wrap="square" lIns="295232" tIns="147616" rIns="295232" bIns="147616" rtlCol="0" anchor="ctr">
            <a:normAutofit/>
          </a:bodyPr>
          <a:lstStyle/>
          <a:p>
            <a:pPr algn="ctr">
              <a:spcBef>
                <a:spcPct val="0"/>
              </a:spcBef>
              <a:defRPr/>
            </a:pPr>
            <a:r>
              <a:rPr lang="en-US" sz="2000" b="1" dirty="0">
                <a:solidFill>
                  <a:schemeClr val="bg1"/>
                </a:solidFill>
                <a:latin typeface="Arial"/>
                <a:ea typeface="+mj-ea"/>
                <a:cs typeface="Calibri Light"/>
              </a:rPr>
              <a:t>1 </a:t>
            </a:r>
            <a:r>
              <a:rPr kumimoji="0" lang="en-US" sz="2000" b="1" i="0" u="none" strike="noStrike" kern="1200" cap="none" spc="0" normalizeH="0" baseline="0" noProof="0" dirty="0">
                <a:ln>
                  <a:noFill/>
                </a:ln>
                <a:solidFill>
                  <a:schemeClr val="bg1"/>
                </a:solidFill>
                <a:effectLst/>
                <a:uLnTx/>
                <a:uFillTx/>
                <a:latin typeface="Arial"/>
                <a:ea typeface="+mj-ea"/>
                <a:cs typeface="Calibri Light"/>
              </a:rPr>
              <a:t>Introduction</a:t>
            </a:r>
          </a:p>
        </p:txBody>
      </p:sp>
      <p:sp>
        <p:nvSpPr>
          <p:cNvPr id="25" name="Rectangle 24"/>
          <p:cNvSpPr/>
          <p:nvPr/>
        </p:nvSpPr>
        <p:spPr>
          <a:xfrm>
            <a:off x="234331" y="6904464"/>
            <a:ext cx="5832648" cy="122624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itle 1">
            <a:extLst>
              <a:ext uri="{FF2B5EF4-FFF2-40B4-BE49-F238E27FC236}">
                <a16:creationId xmlns:a16="http://schemas.microsoft.com/office/drawing/2014/main" id="{8B588588-BB7A-4E10-84FC-6E9B8313052F}"/>
              </a:ext>
            </a:extLst>
          </p:cNvPr>
          <p:cNvSpPr txBox="1">
            <a:spLocks/>
          </p:cNvSpPr>
          <p:nvPr/>
        </p:nvSpPr>
        <p:spPr>
          <a:xfrm>
            <a:off x="602338" y="7190782"/>
            <a:ext cx="5188866" cy="648072"/>
          </a:xfrm>
          <a:prstGeom prst="rect">
            <a:avLst/>
          </a:prstGeom>
          <a:noFill/>
          <a:ln w="19050">
            <a:solidFill>
              <a:schemeClr val="bg1"/>
            </a:solidFill>
          </a:ln>
        </p:spPr>
        <p:txBody>
          <a:bodyPr vert="horz" wrap="square" lIns="295232" tIns="147616" rIns="295232" bIns="147616" rtlCol="0" anchor="ctr">
            <a:normAutofit/>
          </a:bodyPr>
          <a:lstStyle/>
          <a:p>
            <a:pPr marL="0" marR="0" lvl="0" indent="0" algn="ctr" defTabSz="2952323"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a:noFill/>
                </a:ln>
                <a:solidFill>
                  <a:schemeClr val="bg1"/>
                </a:solidFill>
                <a:effectLst/>
                <a:uLnTx/>
                <a:uFillTx/>
                <a:latin typeface="Arial"/>
                <a:ea typeface="+mj-ea"/>
                <a:cs typeface="Calibri Light"/>
              </a:rPr>
              <a:t>Objectives</a:t>
            </a:r>
          </a:p>
        </p:txBody>
      </p:sp>
      <p:sp>
        <p:nvSpPr>
          <p:cNvPr id="43" name="Rectangle 42"/>
          <p:cNvSpPr/>
          <p:nvPr/>
        </p:nvSpPr>
        <p:spPr>
          <a:xfrm>
            <a:off x="132611" y="13965464"/>
            <a:ext cx="1245821" cy="1207710"/>
          </a:xfrm>
          <a:prstGeom prst="rect">
            <a:avLst/>
          </a:prstGeom>
          <a: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a:blipFill>
          <a:ln>
            <a:noFill/>
          </a:ln>
        </p:spPr>
        <p:style>
          <a:lnRef idx="2">
            <a:scrgbClr r="0" g="0" b="0"/>
          </a:lnRef>
          <a:fillRef idx="1">
            <a:scrgbClr r="0" g="0" b="0"/>
          </a:fillRef>
          <a:effectRef idx="0">
            <a:schemeClr val="accent4">
              <a:hueOff val="0"/>
              <a:satOff val="0"/>
              <a:lumOff val="0"/>
              <a:alphaOff val="0"/>
            </a:schemeClr>
          </a:effectRef>
          <a:fontRef idx="minor">
            <a:schemeClr val="lt1"/>
          </a:fontRef>
        </p:style>
      </p:sp>
      <p:sp>
        <p:nvSpPr>
          <p:cNvPr id="44" name="Rectangle 43"/>
          <p:cNvSpPr/>
          <p:nvPr/>
        </p:nvSpPr>
        <p:spPr>
          <a:xfrm>
            <a:off x="56404" y="15716928"/>
            <a:ext cx="1322044" cy="1207710"/>
          </a:xfrm>
          <a:prstGeom prst="rect">
            <a:avLst/>
          </a:prstGeom>
          <a: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a:blipFill>
          <a:ln>
            <a:noFill/>
          </a:ln>
        </p:spPr>
        <p:style>
          <a:lnRef idx="2">
            <a:scrgbClr r="0" g="0" b="0"/>
          </a:lnRef>
          <a:fillRef idx="1">
            <a:scrgbClr r="0" g="0" b="0"/>
          </a:fillRef>
          <a:effectRef idx="0">
            <a:schemeClr val="accent4">
              <a:hueOff val="0"/>
              <a:satOff val="0"/>
              <a:lumOff val="0"/>
              <a:alphaOff val="0"/>
            </a:schemeClr>
          </a:effectRef>
          <a:fontRef idx="minor">
            <a:schemeClr val="lt1"/>
          </a:fontRef>
        </p:style>
      </p:sp>
      <p:sp>
        <p:nvSpPr>
          <p:cNvPr id="45" name="Rectangle 44"/>
          <p:cNvSpPr/>
          <p:nvPr/>
        </p:nvSpPr>
        <p:spPr>
          <a:xfrm>
            <a:off x="-86774" y="17573855"/>
            <a:ext cx="1583622" cy="1345759"/>
          </a:xfrm>
          <a:prstGeom prst="rect">
            <a:avLst/>
          </a:prstGeom>
          <a: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a:blipFill>
          <a:ln>
            <a:noFill/>
          </a:ln>
        </p:spPr>
        <p:style>
          <a:lnRef idx="2">
            <a:scrgbClr r="0" g="0" b="0"/>
          </a:lnRef>
          <a:fillRef idx="1">
            <a:scrgbClr r="0" g="0" b="0"/>
          </a:fillRef>
          <a:effectRef idx="0">
            <a:schemeClr val="accent4">
              <a:hueOff val="0"/>
              <a:satOff val="0"/>
              <a:lumOff val="0"/>
              <a:alphaOff val="0"/>
            </a:schemeClr>
          </a:effectRef>
          <a:fontRef idx="minor">
            <a:schemeClr val="lt1"/>
          </a:fontRef>
        </p:style>
      </p:sp>
      <p:sp>
        <p:nvSpPr>
          <p:cNvPr id="46" name="Rectangle 45"/>
          <p:cNvSpPr/>
          <p:nvPr/>
        </p:nvSpPr>
        <p:spPr>
          <a:xfrm>
            <a:off x="-81137" y="19387049"/>
            <a:ext cx="1684110" cy="1550813"/>
          </a:xfrm>
          <a:prstGeom prst="rect">
            <a:avLst/>
          </a:prstGeom>
          <a:blipFill>
            <a:blip r:embed="rId8" cstate="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a:blipFill>
          <a:ln>
            <a:noFill/>
          </a:ln>
        </p:spPr>
        <p:style>
          <a:lnRef idx="2">
            <a:scrgbClr r="0" g="0" b="0"/>
          </a:lnRef>
          <a:fillRef idx="1">
            <a:scrgbClr r="0" g="0" b="0"/>
          </a:fillRef>
          <a:effectRef idx="0">
            <a:schemeClr val="accent4">
              <a:hueOff val="0"/>
              <a:satOff val="0"/>
              <a:lumOff val="0"/>
              <a:alphaOff val="0"/>
            </a:schemeClr>
          </a:effectRef>
          <a:fontRef idx="minor">
            <a:schemeClr val="lt1"/>
          </a:fontRef>
        </p:style>
      </p:sp>
      <p:sp>
        <p:nvSpPr>
          <p:cNvPr id="49" name="Rectangle 48"/>
          <p:cNvSpPr/>
          <p:nvPr/>
        </p:nvSpPr>
        <p:spPr>
          <a:xfrm>
            <a:off x="7527863" y="2728000"/>
            <a:ext cx="5832648" cy="118812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Title 1">
            <a:extLst>
              <a:ext uri="{FF2B5EF4-FFF2-40B4-BE49-F238E27FC236}">
                <a16:creationId xmlns:a16="http://schemas.microsoft.com/office/drawing/2014/main" id="{8B588588-BB7A-4E10-84FC-6E9B8313052F}"/>
              </a:ext>
            </a:extLst>
          </p:cNvPr>
          <p:cNvSpPr txBox="1">
            <a:spLocks/>
          </p:cNvSpPr>
          <p:nvPr/>
        </p:nvSpPr>
        <p:spPr>
          <a:xfrm>
            <a:off x="7906954" y="2935592"/>
            <a:ext cx="5112568" cy="792088"/>
          </a:xfrm>
          <a:prstGeom prst="rect">
            <a:avLst/>
          </a:prstGeom>
          <a:noFill/>
          <a:ln w="19050">
            <a:solidFill>
              <a:schemeClr val="bg1"/>
            </a:solidFill>
          </a:ln>
        </p:spPr>
        <p:txBody>
          <a:bodyPr vert="horz" wrap="square" lIns="295232" tIns="147616" rIns="295232" bIns="147616" rtlCol="0" anchor="ctr">
            <a:noAutofit/>
          </a:bodyPr>
          <a:lstStyle/>
          <a:p>
            <a:pPr lvl="0" algn="ctr">
              <a:spcBef>
                <a:spcPct val="0"/>
              </a:spcBef>
            </a:pPr>
            <a:r>
              <a:rPr lang="en-US" sz="2000" b="1" dirty="0">
                <a:solidFill>
                  <a:srgbClr val="FFFFFF"/>
                </a:solidFill>
                <a:latin typeface="Arial" pitchFamily="34" charset="0"/>
                <a:cs typeface="Arial" pitchFamily="34" charset="0"/>
              </a:rPr>
              <a:t>The context of Sickle Cell Disorder</a:t>
            </a:r>
            <a:br>
              <a:rPr lang="en-US" sz="2000" b="1" dirty="0">
                <a:solidFill>
                  <a:srgbClr val="FFFFFF"/>
                </a:solidFill>
                <a:latin typeface="Arial" pitchFamily="34" charset="0"/>
                <a:cs typeface="Arial" pitchFamily="34" charset="0"/>
              </a:rPr>
            </a:br>
            <a:r>
              <a:rPr lang="en-US" sz="2000" b="1" dirty="0">
                <a:solidFill>
                  <a:srgbClr val="FFFFFF"/>
                </a:solidFill>
                <a:latin typeface="Arial" pitchFamily="34" charset="0"/>
                <a:cs typeface="Arial" pitchFamily="34" charset="0"/>
              </a:rPr>
              <a:t>(fig 1)</a:t>
            </a:r>
            <a:endParaRPr kumimoji="0" lang="en-US" sz="2000" b="1" i="0" u="none" strike="noStrike" kern="1200" cap="none" spc="0" normalizeH="0" baseline="0" noProof="0" dirty="0">
              <a:ln>
                <a:noFill/>
              </a:ln>
              <a:solidFill>
                <a:schemeClr val="bg1"/>
              </a:solidFill>
              <a:effectLst/>
              <a:uLnTx/>
              <a:uFillTx/>
              <a:latin typeface="Arial" pitchFamily="34" charset="0"/>
              <a:ea typeface="+mj-ea"/>
              <a:cs typeface="Arial" pitchFamily="34" charset="0"/>
            </a:endParaRPr>
          </a:p>
        </p:txBody>
      </p:sp>
      <p:sp>
        <p:nvSpPr>
          <p:cNvPr id="54" name="Rectangle 53"/>
          <p:cNvSpPr/>
          <p:nvPr/>
        </p:nvSpPr>
        <p:spPr>
          <a:xfrm>
            <a:off x="7474129" y="12278257"/>
            <a:ext cx="5832648" cy="122624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Title 1">
            <a:extLst>
              <a:ext uri="{FF2B5EF4-FFF2-40B4-BE49-F238E27FC236}">
                <a16:creationId xmlns:a16="http://schemas.microsoft.com/office/drawing/2014/main" id="{8B588588-BB7A-4E10-84FC-6E9B8313052F}"/>
              </a:ext>
            </a:extLst>
          </p:cNvPr>
          <p:cNvSpPr txBox="1">
            <a:spLocks/>
          </p:cNvSpPr>
          <p:nvPr/>
        </p:nvSpPr>
        <p:spPr>
          <a:xfrm>
            <a:off x="7834169" y="12466793"/>
            <a:ext cx="5112568" cy="792088"/>
          </a:xfrm>
          <a:prstGeom prst="rect">
            <a:avLst/>
          </a:prstGeom>
          <a:solidFill>
            <a:schemeClr val="accent2"/>
          </a:solidFill>
          <a:ln w="19050">
            <a:solidFill>
              <a:schemeClr val="bg1"/>
            </a:solidFill>
          </a:ln>
        </p:spPr>
        <p:txBody>
          <a:bodyPr vert="horz" wrap="square" lIns="295232" tIns="147616" rIns="295232" bIns="147616" rtlCol="0" anchor="ctr">
            <a:noAutofit/>
          </a:bodyPr>
          <a:lstStyle/>
          <a:p>
            <a:pPr algn="ctr">
              <a:spcBef>
                <a:spcPct val="0"/>
              </a:spcBef>
            </a:pPr>
            <a:r>
              <a:rPr lang="en-US" sz="2000" b="1">
                <a:solidFill>
                  <a:srgbClr val="FFFFFF"/>
                </a:solidFill>
                <a:latin typeface="Arial"/>
                <a:cs typeface="Arial"/>
              </a:rPr>
              <a:t>11 Methods</a:t>
            </a:r>
            <a:endParaRPr kumimoji="0" lang="en-US" sz="2000" b="1" i="0" u="none" strike="noStrike" kern="1200" cap="none" spc="0" normalizeH="0" baseline="0" noProof="0">
              <a:ln>
                <a:noFill/>
              </a:ln>
              <a:solidFill>
                <a:schemeClr val="bg1"/>
              </a:solidFill>
              <a:effectLst/>
              <a:uLnTx/>
              <a:uFillTx/>
              <a:latin typeface="Arial" pitchFamily="34" charset="0"/>
              <a:ea typeface="+mj-ea"/>
              <a:cs typeface="Arial" pitchFamily="34" charset="0"/>
            </a:endParaRPr>
          </a:p>
        </p:txBody>
      </p:sp>
      <p:sp>
        <p:nvSpPr>
          <p:cNvPr id="56" name="Oval 55"/>
          <p:cNvSpPr/>
          <p:nvPr/>
        </p:nvSpPr>
        <p:spPr>
          <a:xfrm>
            <a:off x="6843188" y="13888083"/>
            <a:ext cx="1335915" cy="1335915"/>
          </a:xfrm>
          <a:prstGeom prst="ellipse">
            <a:avLst/>
          </a:prstGeom>
        </p:spPr>
        <p:style>
          <a:lnRef idx="0">
            <a:schemeClr val="dk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57" name="Rectangle 56"/>
          <p:cNvSpPr/>
          <p:nvPr/>
        </p:nvSpPr>
        <p:spPr>
          <a:xfrm>
            <a:off x="7123730" y="14148546"/>
            <a:ext cx="774830" cy="774830"/>
          </a:xfrm>
          <a:prstGeom prst="rect">
            <a:avLst/>
          </a:prstGeom>
          <a: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59" name="Oval 58"/>
          <p:cNvSpPr/>
          <p:nvPr/>
        </p:nvSpPr>
        <p:spPr>
          <a:xfrm>
            <a:off x="6802100" y="15737925"/>
            <a:ext cx="1335915" cy="1335915"/>
          </a:xfrm>
          <a:prstGeom prst="ellipse">
            <a:avLst/>
          </a:prstGeom>
        </p:spPr>
        <p:style>
          <a:lnRef idx="0">
            <a:schemeClr val="dk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60" name="Rectangle 59"/>
          <p:cNvSpPr/>
          <p:nvPr/>
        </p:nvSpPr>
        <p:spPr>
          <a:xfrm>
            <a:off x="7082642" y="16018467"/>
            <a:ext cx="774830" cy="774830"/>
          </a:xfrm>
          <a:prstGeom prst="rect">
            <a:avLst/>
          </a:prstGeom>
          <a:blipFill>
            <a:blip r:embed="rId12" cstate="print">
              <a:extLst>
                <a:ext uri="{28A0092B-C50C-407E-A947-70E740481C1C}">
                  <a14:useLocalDpi xmlns:a14="http://schemas.microsoft.com/office/drawing/2010/main" val="0"/>
                </a:ext>
                <a:ext uri="{96DAC541-7B7A-43D3-8B79-37D633B846F1}">
                  <asvg:svgBlip xmlns:asvg="http://schemas.microsoft.com/office/drawing/2016/SVG/main" xmlns="" r:embed="rId13"/>
                </a:ext>
              </a:extLst>
            </a:blip>
            <a:stretch>
              <a:fillRect/>
            </a:stretch>
          </a:bli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sp>
      <p:sp>
        <p:nvSpPr>
          <p:cNvPr id="62" name="Oval 61"/>
          <p:cNvSpPr/>
          <p:nvPr/>
        </p:nvSpPr>
        <p:spPr>
          <a:xfrm>
            <a:off x="6828750" y="17681923"/>
            <a:ext cx="1335915" cy="1335915"/>
          </a:xfrm>
          <a:prstGeom prst="ellipse">
            <a:avLst/>
          </a:prstGeom>
        </p:spPr>
        <p:style>
          <a:lnRef idx="0">
            <a:schemeClr val="dk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63" name="Rectangle 62"/>
          <p:cNvSpPr/>
          <p:nvPr/>
        </p:nvSpPr>
        <p:spPr>
          <a:xfrm>
            <a:off x="7109292" y="17954976"/>
            <a:ext cx="774830" cy="774830"/>
          </a:xfrm>
          <a:prstGeom prst="rect">
            <a:avLst/>
          </a:prstGeom>
          <a:blipFill>
            <a:blip r:embed="rId14" cstate="print">
              <a:extLst>
                <a:ext uri="{28A0092B-C50C-407E-A947-70E740481C1C}">
                  <a14:useLocalDpi xmlns:a14="http://schemas.microsoft.com/office/drawing/2010/main" val="0"/>
                </a:ext>
                <a:ext uri="{96DAC541-7B7A-43D3-8B79-37D633B846F1}">
                  <asvg:svgBlip xmlns:asvg="http://schemas.microsoft.com/office/drawing/2016/SVG/main" xmlns="" r:embed="rId15"/>
                </a:ext>
              </a:extLst>
            </a:blip>
            <a:stretch>
              <a:fillRect/>
            </a:stretch>
          </a:blipFill>
          <a:ln>
            <a:noFill/>
          </a:ln>
        </p:spPr>
        <p:style>
          <a:lnRef idx="2">
            <a:scrgbClr r="0" g="0" b="0"/>
          </a:lnRef>
          <a:fillRef idx="1">
            <a:scrgbClr r="0" g="0" b="0"/>
          </a:fillRef>
          <a:effectRef idx="0">
            <a:schemeClr val="accent4">
              <a:hueOff val="0"/>
              <a:satOff val="0"/>
              <a:lumOff val="0"/>
              <a:alphaOff val="0"/>
            </a:schemeClr>
          </a:effectRef>
          <a:fontRef idx="minor">
            <a:schemeClr val="lt1"/>
          </a:fontRef>
        </p:style>
      </p:sp>
      <p:sp>
        <p:nvSpPr>
          <p:cNvPr id="65" name="Oval 64"/>
          <p:cNvSpPr/>
          <p:nvPr/>
        </p:nvSpPr>
        <p:spPr>
          <a:xfrm>
            <a:off x="6802100" y="19488449"/>
            <a:ext cx="1335915" cy="1335915"/>
          </a:xfrm>
          <a:prstGeom prst="ellipse">
            <a:avLst/>
          </a:prstGeom>
        </p:spPr>
        <p:style>
          <a:lnRef idx="0">
            <a:schemeClr val="dk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66" name="Rectangle 65"/>
          <p:cNvSpPr/>
          <p:nvPr/>
        </p:nvSpPr>
        <p:spPr>
          <a:xfrm>
            <a:off x="7082642" y="19768991"/>
            <a:ext cx="774830" cy="774830"/>
          </a:xfrm>
          <a:prstGeom prst="rect">
            <a:avLst/>
          </a:prstGeom>
          <a:blipFill>
            <a:blip r:embed="rId16" cstate="print">
              <a:extLst>
                <a:ext uri="{28A0092B-C50C-407E-A947-70E740481C1C}">
                  <a14:useLocalDpi xmlns:a14="http://schemas.microsoft.com/office/drawing/2010/main" val="0"/>
                </a:ext>
                <a:ext uri="{96DAC541-7B7A-43D3-8B79-37D633B846F1}">
                  <asvg:svgBlip xmlns:asvg="http://schemas.microsoft.com/office/drawing/2016/SVG/main" xmlns="" r:embed="rId17"/>
                </a:ext>
              </a:extLst>
            </a:blip>
            <a:stretch>
              <a:fillRect/>
            </a:stretch>
          </a:blipFill>
          <a:ln>
            <a:noFill/>
          </a:ln>
        </p:spPr>
        <p:style>
          <a:lnRef idx="2">
            <a:scrgbClr r="0" g="0" b="0"/>
          </a:lnRef>
          <a:fillRef idx="1">
            <a:scrgbClr r="0" g="0" b="0"/>
          </a:fillRef>
          <a:effectRef idx="0">
            <a:schemeClr val="accent5">
              <a:hueOff val="0"/>
              <a:satOff val="0"/>
              <a:lumOff val="0"/>
              <a:alphaOff val="0"/>
            </a:schemeClr>
          </a:effectRef>
          <a:fontRef idx="minor">
            <a:schemeClr val="lt1"/>
          </a:fontRef>
        </p:style>
      </p:sp>
      <p:sp>
        <p:nvSpPr>
          <p:cNvPr id="78" name="Rectangle 77"/>
          <p:cNvSpPr/>
          <p:nvPr/>
        </p:nvSpPr>
        <p:spPr>
          <a:xfrm>
            <a:off x="15704608" y="2732216"/>
            <a:ext cx="5832648" cy="1169065"/>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9" name="Title 1">
            <a:extLst>
              <a:ext uri="{FF2B5EF4-FFF2-40B4-BE49-F238E27FC236}">
                <a16:creationId xmlns:a16="http://schemas.microsoft.com/office/drawing/2014/main" id="{8B588588-BB7A-4E10-84FC-6E9B8313052F}"/>
              </a:ext>
            </a:extLst>
          </p:cNvPr>
          <p:cNvSpPr txBox="1">
            <a:spLocks/>
          </p:cNvSpPr>
          <p:nvPr/>
        </p:nvSpPr>
        <p:spPr>
          <a:xfrm>
            <a:off x="16060453" y="2939808"/>
            <a:ext cx="5112568" cy="792088"/>
          </a:xfrm>
          <a:prstGeom prst="rect">
            <a:avLst/>
          </a:prstGeom>
          <a:noFill/>
          <a:ln w="19050">
            <a:solidFill>
              <a:schemeClr val="bg1"/>
            </a:solidFill>
          </a:ln>
        </p:spPr>
        <p:txBody>
          <a:bodyPr vert="horz" wrap="square" lIns="295232" tIns="147616" rIns="295232" bIns="147616" rtlCol="0" anchor="ctr">
            <a:noAutofit/>
          </a:bodyPr>
          <a:lstStyle/>
          <a:p>
            <a:pPr algn="ctr">
              <a:spcBef>
                <a:spcPct val="0"/>
              </a:spcBef>
            </a:pPr>
            <a:r>
              <a:rPr lang="en-US" sz="2000" b="1" dirty="0">
                <a:solidFill>
                  <a:schemeClr val="bg1"/>
                </a:solidFill>
                <a:latin typeface="Arial"/>
                <a:ea typeface="+mj-ea"/>
                <a:cs typeface="Arial"/>
              </a:rPr>
              <a:t>111 Results - Findings</a:t>
            </a:r>
            <a:endParaRPr lang="en-US" sz="2000" b="1" i="0" u="none" strike="noStrike" kern="1200" cap="none" spc="0" normalizeH="0" baseline="0" noProof="0" dirty="0">
              <a:ln>
                <a:noFill/>
              </a:ln>
              <a:solidFill>
                <a:schemeClr val="bg1"/>
              </a:solidFill>
              <a:effectLst/>
              <a:uLnTx/>
              <a:uFillTx/>
              <a:latin typeface="Arial"/>
              <a:ea typeface="+mj-ea"/>
              <a:cs typeface="Arial"/>
            </a:endParaRPr>
          </a:p>
        </p:txBody>
      </p:sp>
      <p:graphicFrame>
        <p:nvGraphicFramePr>
          <p:cNvPr id="84" name="Table 83"/>
          <p:cNvGraphicFramePr>
            <a:graphicFrameLocks noGrp="1"/>
          </p:cNvGraphicFramePr>
          <p:nvPr>
            <p:extLst>
              <p:ext uri="{D42A27DB-BD31-4B8C-83A1-F6EECF244321}">
                <p14:modId xmlns:p14="http://schemas.microsoft.com/office/powerpoint/2010/main" val="2745753317"/>
              </p:ext>
            </p:extLst>
          </p:nvPr>
        </p:nvGraphicFramePr>
        <p:xfrm>
          <a:off x="14505620" y="4449284"/>
          <a:ext cx="8115727" cy="16459709"/>
        </p:xfrm>
        <a:graphic>
          <a:graphicData uri="http://schemas.openxmlformats.org/drawingml/2006/table">
            <a:tbl>
              <a:tblPr/>
              <a:tblGrid>
                <a:gridCol w="2008842">
                  <a:extLst>
                    <a:ext uri="{9D8B030D-6E8A-4147-A177-3AD203B41FA5}">
                      <a16:colId xmlns:a16="http://schemas.microsoft.com/office/drawing/2014/main" val="20000"/>
                    </a:ext>
                  </a:extLst>
                </a:gridCol>
                <a:gridCol w="6106885">
                  <a:extLst>
                    <a:ext uri="{9D8B030D-6E8A-4147-A177-3AD203B41FA5}">
                      <a16:colId xmlns:a16="http://schemas.microsoft.com/office/drawing/2014/main" val="20001"/>
                    </a:ext>
                  </a:extLst>
                </a:gridCol>
              </a:tblGrid>
              <a:tr h="736246">
                <a:tc>
                  <a:txBody>
                    <a:bodyPr/>
                    <a:lstStyle/>
                    <a:p>
                      <a:pPr algn="ctr" rtl="0" fontAlgn="b"/>
                      <a:r>
                        <a:rPr lang="en-GB" sz="1900" b="1" i="0" u="none" strike="noStrike" dirty="0">
                          <a:solidFill>
                            <a:srgbClr val="000000"/>
                          </a:solidFill>
                          <a:latin typeface="Arial"/>
                        </a:rPr>
                        <a:t>Category of theme </a:t>
                      </a:r>
                    </a:p>
                  </a:txBody>
                  <a:tcPr marL="8831" marR="8831" marT="88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GB" sz="1900" b="1" i="1" u="none" strike="noStrike" dirty="0">
                          <a:solidFill>
                            <a:srgbClr val="000000"/>
                          </a:solidFill>
                          <a:latin typeface="Arial"/>
                        </a:rPr>
                        <a:t>Evidence from the data</a:t>
                      </a:r>
                    </a:p>
                    <a:p>
                      <a:pPr lvl="0" algn="ctr">
                        <a:buNone/>
                      </a:pPr>
                      <a:endParaRPr lang="en-GB" sz="1900" b="1" i="1" u="none" strike="noStrike" dirty="0">
                        <a:solidFill>
                          <a:srgbClr val="000000"/>
                        </a:solidFill>
                        <a:latin typeface="Arial"/>
                      </a:endParaRP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104368">
                <a:tc>
                  <a:txBody>
                    <a:bodyPr/>
                    <a:lstStyle/>
                    <a:p>
                      <a:pPr lvl="0" indent="0" algn="ctr" rtl="0" fontAlgn="b">
                        <a:buClr>
                          <a:srgbClr val="000000"/>
                        </a:buClr>
                        <a:buSzPts val="2000"/>
                        <a:buNone/>
                      </a:pPr>
                      <a:r>
                        <a:rPr lang="en-GB" sz="1900" b="1" i="0" u="none" strike="noStrike" dirty="0">
                          <a:solidFill>
                            <a:srgbClr val="000000"/>
                          </a:solidFill>
                          <a:latin typeface="Arial"/>
                        </a:rPr>
                        <a:t>Behaviour</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indent="0" algn="ctr" rtl="0" fontAlgn="b">
                        <a:buNone/>
                      </a:pPr>
                      <a:r>
                        <a:rPr lang="en-GB" sz="1900" b="0" i="1" u="none" strike="noStrike" dirty="0">
                          <a:solidFill>
                            <a:srgbClr val="000000"/>
                          </a:solidFill>
                          <a:latin typeface="Arial"/>
                        </a:rPr>
                        <a:t>'...I just walked out , I just literally one day , picked up my bags and walked out because I was very </a:t>
                      </a:r>
                      <a:r>
                        <a:rPr lang="en-GB" sz="1900" b="0" i="1" u="none" strike="noStrike" dirty="0" err="1">
                          <a:solidFill>
                            <a:srgbClr val="000000"/>
                          </a:solidFill>
                          <a:latin typeface="Arial"/>
                        </a:rPr>
                        <a:t>very</a:t>
                      </a:r>
                      <a:r>
                        <a:rPr lang="en-GB" sz="1900" b="0" i="1" u="none" strike="noStrike" dirty="0">
                          <a:solidFill>
                            <a:srgbClr val="000000"/>
                          </a:solidFill>
                          <a:latin typeface="Arial"/>
                        </a:rPr>
                        <a:t> ill'</a:t>
                      </a:r>
                      <a:r>
                        <a:rPr lang="en-GB" sz="1900" b="0" i="0" u="none" strike="noStrike" dirty="0">
                          <a:solidFill>
                            <a:srgbClr val="000000"/>
                          </a:solidFill>
                          <a:latin typeface="Arial"/>
                        </a:rPr>
                        <a:t> </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36246">
                <a:tc>
                  <a:txBody>
                    <a:bodyPr/>
                    <a:lstStyle/>
                    <a:p>
                      <a:pPr lvl="0" indent="0" algn="ctr" rtl="0" fontAlgn="b">
                        <a:buClr>
                          <a:srgbClr val="000000"/>
                        </a:buClr>
                        <a:buSzPts val="2000"/>
                        <a:buNone/>
                      </a:pPr>
                      <a:r>
                        <a:rPr lang="en-GB" sz="1900" b="1" i="0" u="none" strike="noStrike" dirty="0">
                          <a:solidFill>
                            <a:srgbClr val="000000"/>
                          </a:solidFill>
                          <a:latin typeface="Arial"/>
                        </a:rPr>
                        <a:t>Emotions</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900" b="0" i="0" u="none" strike="noStrike" dirty="0">
                          <a:solidFill>
                            <a:srgbClr val="000000"/>
                          </a:solidFill>
                          <a:latin typeface="Arial"/>
                        </a:rPr>
                        <a:t>'I hated her for doing that , insisting that I did her </a:t>
                      </a:r>
                      <a:r>
                        <a:rPr lang="en-GB" sz="1900" b="0" i="0" u="none" strike="noStrike" dirty="0" err="1">
                          <a:solidFill>
                            <a:srgbClr val="000000"/>
                          </a:solidFill>
                          <a:latin typeface="Arial"/>
                        </a:rPr>
                        <a:t>job..I</a:t>
                      </a:r>
                      <a:r>
                        <a:rPr lang="en-GB" sz="1900" b="0" i="0" u="none" strike="noStrike" dirty="0">
                          <a:solidFill>
                            <a:srgbClr val="000000"/>
                          </a:solidFill>
                          <a:latin typeface="Arial"/>
                        </a:rPr>
                        <a:t> knew if I wanted ...I would have applied... '</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68122">
                <a:tc>
                  <a:txBody>
                    <a:bodyPr/>
                    <a:lstStyle/>
                    <a:p>
                      <a:pPr lvl="0" indent="0" algn="ctr" rtl="0" fontAlgn="b">
                        <a:buClr>
                          <a:srgbClr val="000000"/>
                        </a:buClr>
                        <a:buSzPts val="2000"/>
                        <a:buNone/>
                      </a:pPr>
                      <a:r>
                        <a:rPr lang="en-GB" sz="1900" b="1" i="0" u="none" strike="noStrike" dirty="0">
                          <a:solidFill>
                            <a:srgbClr val="000000"/>
                          </a:solidFill>
                          <a:latin typeface="Arial"/>
                        </a:rPr>
                        <a:t>Health</a:t>
                      </a:r>
                      <a:endParaRPr lang="en-GB" sz="1900" b="1" i="0" u="none" strike="noStrike" dirty="0" err="1">
                        <a:solidFill>
                          <a:srgbClr val="000000"/>
                        </a:solidFill>
                        <a:latin typeface="Arial"/>
                      </a:endParaRP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900" b="0" i="1" u="none" strike="noStrike" dirty="0">
                          <a:solidFill>
                            <a:srgbClr val="000000"/>
                          </a:solidFill>
                          <a:latin typeface="Arial"/>
                        </a:rPr>
                        <a:t>'..I knew my body couldn't cope with it'</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68122">
                <a:tc>
                  <a:txBody>
                    <a:bodyPr/>
                    <a:lstStyle/>
                    <a:p>
                      <a:pPr lvl="0" indent="0" algn="ctr" rtl="0" fontAlgn="b">
                        <a:buClr>
                          <a:srgbClr val="000000"/>
                        </a:buClr>
                        <a:buSzPts val="2000"/>
                        <a:buNone/>
                      </a:pPr>
                      <a:r>
                        <a:rPr lang="en-GB" sz="1900" b="1" i="0" u="none" strike="noStrike" dirty="0">
                          <a:solidFill>
                            <a:srgbClr val="000000"/>
                          </a:solidFill>
                          <a:latin typeface="Arial"/>
                        </a:rPr>
                        <a:t>Inequality</a:t>
                      </a:r>
                      <a:endParaRPr lang="en-GB" sz="1900" b="1" i="0" u="none" strike="noStrike" dirty="0" err="1">
                        <a:solidFill>
                          <a:srgbClr val="000000"/>
                        </a:solidFill>
                        <a:latin typeface="Arial"/>
                      </a:endParaRP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1900" b="0" i="0" u="none" strike="noStrike" dirty="0">
                        <a:solidFill>
                          <a:srgbClr val="000000"/>
                        </a:solidFill>
                        <a:latin typeface="Arial"/>
                      </a:endParaRP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486650">
                <a:tc>
                  <a:txBody>
                    <a:bodyPr/>
                    <a:lstStyle/>
                    <a:p>
                      <a:pPr lvl="0" algn="ctr" rtl="0" fontAlgn="b"/>
                      <a:r>
                        <a:rPr lang="en-GB" sz="1900" b="1" i="0" u="none" strike="noStrike" dirty="0">
                          <a:solidFill>
                            <a:srgbClr val="000000"/>
                          </a:solidFill>
                          <a:latin typeface="Arial"/>
                        </a:rPr>
                        <a:t>Oppression</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900" b="0" i="0" u="none" strike="noStrike" dirty="0">
                          <a:solidFill>
                            <a:srgbClr val="000000"/>
                          </a:solidFill>
                          <a:latin typeface="Arial"/>
                        </a:rPr>
                        <a:t>'..I prepared from...and she said oh no your not following ...I need you somewhere else' ..' I was supporting all the...and I had my own...and had to take on all the support of all these...'</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736246">
                <a:tc>
                  <a:txBody>
                    <a:bodyPr/>
                    <a:lstStyle/>
                    <a:p>
                      <a:pPr lvl="0" indent="0" algn="ctr" rtl="0" fontAlgn="b">
                        <a:buClr>
                          <a:srgbClr val="000000"/>
                        </a:buClr>
                        <a:buSzPts val="2000"/>
                        <a:buNone/>
                      </a:pPr>
                      <a:r>
                        <a:rPr lang="en-GB" sz="1900" b="1" i="0" u="none" strike="noStrike" dirty="0">
                          <a:solidFill>
                            <a:srgbClr val="000000"/>
                          </a:solidFill>
                          <a:latin typeface="Arial"/>
                        </a:rPr>
                        <a:t>Self</a:t>
                      </a:r>
                      <a:r>
                        <a:rPr lang="en-GB" sz="1900" b="1" i="0" u="none" strike="noStrike" baseline="0" dirty="0">
                          <a:solidFill>
                            <a:srgbClr val="000000"/>
                          </a:solidFill>
                          <a:latin typeface="Arial"/>
                        </a:rPr>
                        <a:t> - determination</a:t>
                      </a:r>
                      <a:endParaRPr lang="en-GB" sz="1900" b="1" i="0" u="none" strike="noStrike" dirty="0">
                        <a:solidFill>
                          <a:srgbClr val="000000"/>
                        </a:solidFill>
                        <a:latin typeface="Arial"/>
                      </a:endParaRP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900" b="0" i="1" u="none" strike="noStrike" dirty="0">
                          <a:solidFill>
                            <a:srgbClr val="000000"/>
                          </a:solidFill>
                          <a:latin typeface="Arial"/>
                        </a:rPr>
                        <a:t>' I am going to prove them wrong'</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854777">
                <a:tc>
                  <a:txBody>
                    <a:bodyPr/>
                    <a:lstStyle/>
                    <a:p>
                      <a:pPr lvl="0" indent="0" algn="ctr" rtl="0" fontAlgn="b">
                        <a:buClr>
                          <a:srgbClr val="000000"/>
                        </a:buClr>
                        <a:buSzPts val="2000"/>
                        <a:buNone/>
                      </a:pPr>
                      <a:r>
                        <a:rPr lang="en-GB" sz="1900" b="1" i="0" u="none" strike="noStrike" dirty="0">
                          <a:solidFill>
                            <a:srgbClr val="000000"/>
                          </a:solidFill>
                          <a:latin typeface="Arial"/>
                        </a:rPr>
                        <a:t>Disability (illness)</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900" b="0" i="0" u="none" strike="noStrike" dirty="0">
                          <a:solidFill>
                            <a:srgbClr val="000000"/>
                          </a:solidFill>
                          <a:latin typeface="Arial"/>
                        </a:rPr>
                        <a:t>'saying I was sick because the couldn't believe it until one day when the ambulance picked me up at...because I had a major crisis in front of...they said we didn't know you got so bad...but you have been telling us this...they were besides themselves'</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104368">
                <a:tc>
                  <a:txBody>
                    <a:bodyPr/>
                    <a:lstStyle/>
                    <a:p>
                      <a:pPr lvl="0" indent="0" algn="ctr" rtl="0" fontAlgn="b">
                        <a:buClr>
                          <a:srgbClr val="000000"/>
                        </a:buClr>
                        <a:buSzPts val="2000"/>
                        <a:buNone/>
                      </a:pPr>
                      <a:r>
                        <a:rPr lang="en-GB" sz="1900" b="1" i="0" u="none" strike="noStrike" dirty="0">
                          <a:solidFill>
                            <a:srgbClr val="000000"/>
                          </a:solidFill>
                          <a:latin typeface="Arial"/>
                        </a:rPr>
                        <a:t>Disadvantage</a:t>
                      </a:r>
                      <a:endParaRPr lang="en-GB" sz="1900" b="1" i="0" u="none" strike="noStrike" dirty="0" err="1">
                        <a:solidFill>
                          <a:srgbClr val="000000"/>
                        </a:solidFill>
                        <a:latin typeface="Arial"/>
                      </a:endParaRP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900" b="0" i="0" u="none" strike="noStrike" dirty="0">
                          <a:solidFill>
                            <a:srgbClr val="000000"/>
                          </a:solidFill>
                          <a:latin typeface="Arial"/>
                        </a:rPr>
                        <a:t>'...should be judged on me on an observation and they couldn’t, have arranged that which meant that I had zero..'</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104368">
                <a:tc>
                  <a:txBody>
                    <a:bodyPr/>
                    <a:lstStyle/>
                    <a:p>
                      <a:pPr lvl="0" indent="0" algn="ctr" rtl="0" fontAlgn="b">
                        <a:buClr>
                          <a:srgbClr val="000000"/>
                        </a:buClr>
                        <a:buSzPts val="2000"/>
                        <a:buNone/>
                      </a:pPr>
                      <a:r>
                        <a:rPr lang="en-GB" sz="1900" b="1" i="0" u="none" strike="noStrike" dirty="0">
                          <a:solidFill>
                            <a:srgbClr val="000000"/>
                          </a:solidFill>
                          <a:latin typeface="Arial"/>
                        </a:rPr>
                        <a:t>Employment</a:t>
                      </a:r>
                      <a:endParaRPr lang="en-GB" sz="1900" b="1" i="0" u="none" strike="noStrike" dirty="0" err="1">
                        <a:solidFill>
                          <a:srgbClr val="000000"/>
                        </a:solidFill>
                        <a:latin typeface="Arial"/>
                      </a:endParaRP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900" b="0" i="0" u="none" strike="noStrike" dirty="0">
                          <a:solidFill>
                            <a:srgbClr val="000000"/>
                          </a:solidFill>
                          <a:latin typeface="Arial"/>
                        </a:rPr>
                        <a:t>'..full- time and then part –time when my health became so bad, I there were times I had to go down  part – time..'</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208732">
                <a:tc>
                  <a:txBody>
                    <a:bodyPr/>
                    <a:lstStyle/>
                    <a:p>
                      <a:pPr lvl="0" algn="ctr" fontAlgn="b"/>
                      <a:r>
                        <a:rPr lang="en-GB" sz="1900" b="1" i="0" u="none" strike="noStrike" dirty="0">
                          <a:solidFill>
                            <a:srgbClr val="000000"/>
                          </a:solidFill>
                          <a:latin typeface="Arial"/>
                        </a:rPr>
                        <a:t>Lack of knowledge / understanding</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900" b="0" i="0" u="none" strike="noStrike" dirty="0">
                          <a:solidFill>
                            <a:srgbClr val="000000"/>
                          </a:solidFill>
                          <a:latin typeface="Arial"/>
                        </a:rPr>
                        <a:t>'when I was sick they couldn't understand how come I have these regular illness and I seem perfectly ok other times so there were some discrepancy , I mean some of my colleagues weren't very happy that I was having all that time off'</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104368">
                <a:tc>
                  <a:txBody>
                    <a:bodyPr/>
                    <a:lstStyle/>
                    <a:p>
                      <a:pPr lvl="0" indent="0" algn="ctr" rtl="0" fontAlgn="b">
                        <a:buClr>
                          <a:srgbClr val="000000"/>
                        </a:buClr>
                        <a:buSzPts val="2000"/>
                        <a:buNone/>
                      </a:pPr>
                      <a:r>
                        <a:rPr lang="en-GB" sz="1900" b="1" i="0" u="none" strike="noStrike" dirty="0">
                          <a:solidFill>
                            <a:srgbClr val="000000"/>
                          </a:solidFill>
                          <a:latin typeface="Arial"/>
                        </a:rPr>
                        <a:t>Discrimination</a:t>
                      </a:r>
                      <a:endParaRPr lang="en-GB" sz="1900" b="1" i="0" u="none" strike="noStrike" dirty="0" err="1">
                        <a:solidFill>
                          <a:srgbClr val="000000"/>
                        </a:solidFill>
                        <a:latin typeface="Arial"/>
                      </a:endParaRP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900" b="0" i="0" u="none" strike="noStrike" dirty="0">
                          <a:solidFill>
                            <a:srgbClr val="000000"/>
                          </a:solidFill>
                          <a:latin typeface="Arial"/>
                        </a:rPr>
                        <a:t>'...there is nothing wrong with you and I was suppose to get support to return to work , she was adamant that I shouldn't have it'</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104368">
                <a:tc>
                  <a:txBody>
                    <a:bodyPr/>
                    <a:lstStyle/>
                    <a:p>
                      <a:pPr lvl="0" indent="0" algn="ctr" rtl="0" fontAlgn="b">
                        <a:buClr>
                          <a:srgbClr val="000000"/>
                        </a:buClr>
                        <a:buSzPts val="2000"/>
                        <a:buNone/>
                      </a:pPr>
                      <a:r>
                        <a:rPr lang="en-GB" sz="1900" b="1" i="0" u="none" strike="noStrike" dirty="0">
                          <a:solidFill>
                            <a:srgbClr val="000000"/>
                          </a:solidFill>
                          <a:latin typeface="Arial"/>
                        </a:rPr>
                        <a:t>Prejudice</a:t>
                      </a:r>
                      <a:endParaRPr lang="en-GB" sz="1900" b="1" i="0" u="none" strike="noStrike" dirty="0" err="1">
                        <a:solidFill>
                          <a:srgbClr val="000000"/>
                        </a:solidFill>
                        <a:latin typeface="Arial"/>
                      </a:endParaRP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900" b="0" i="0" u="none" strike="noStrike" dirty="0">
                          <a:solidFill>
                            <a:srgbClr val="000000"/>
                          </a:solidFill>
                          <a:latin typeface="Arial"/>
                        </a:rPr>
                        <a:t>'there was so much prejudice and I think part of it was because I was black' ..'the thing is the prejudice was coming from my own people'</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854777">
                <a:tc>
                  <a:txBody>
                    <a:bodyPr/>
                    <a:lstStyle/>
                    <a:p>
                      <a:pPr lvl="0" indent="0" algn="ctr" rtl="0" fontAlgn="b">
                        <a:buClr>
                          <a:srgbClr val="000000"/>
                        </a:buClr>
                        <a:buSzPts val="2000"/>
                        <a:buNone/>
                      </a:pPr>
                      <a:r>
                        <a:rPr lang="en-GB" sz="1900" b="1" i="0" u="none" strike="noStrike" dirty="0">
                          <a:solidFill>
                            <a:srgbClr val="000000"/>
                          </a:solidFill>
                          <a:latin typeface="Arial"/>
                        </a:rPr>
                        <a:t>Racial</a:t>
                      </a:r>
                      <a:r>
                        <a:rPr lang="en-GB" sz="1900" b="1" i="0" u="none" strike="noStrike" baseline="0" dirty="0">
                          <a:solidFill>
                            <a:srgbClr val="000000"/>
                          </a:solidFill>
                          <a:latin typeface="Arial"/>
                        </a:rPr>
                        <a:t> - bias</a:t>
                      </a:r>
                      <a:endParaRPr lang="en-GB" sz="1900" b="1" i="0" u="none" strike="noStrike" dirty="0">
                        <a:solidFill>
                          <a:srgbClr val="000000"/>
                        </a:solidFill>
                        <a:latin typeface="Arial"/>
                      </a:endParaRP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900" b="0" i="0" u="none" strike="noStrike" dirty="0">
                          <a:solidFill>
                            <a:srgbClr val="000000"/>
                          </a:solidFill>
                          <a:latin typeface="Arial"/>
                        </a:rPr>
                        <a:t>'..I found  and I'm not being racist here but I found that the white ...and... were more understanding than a black ...because we had a ...towards the end and the last … were Jamaicans  and they gave me hell'.</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580502">
                <a:tc>
                  <a:txBody>
                    <a:bodyPr/>
                    <a:lstStyle/>
                    <a:p>
                      <a:pPr lvl="0" algn="ctr" fontAlgn="b"/>
                      <a:r>
                        <a:rPr lang="en-GB" sz="1900" b="1" i="0" u="none" strike="noStrike" dirty="0">
                          <a:solidFill>
                            <a:srgbClr val="000000"/>
                          </a:solidFill>
                          <a:latin typeface="Arial"/>
                        </a:rPr>
                        <a:t>Attitudes / Stereotypes</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900" b="0" i="0" u="none" strike="noStrike" dirty="0">
                          <a:solidFill>
                            <a:srgbClr val="000000"/>
                          </a:solidFill>
                          <a:latin typeface="Arial"/>
                        </a:rPr>
                        <a:t> 'you are a abled – bodied disabled'</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bl>
          </a:graphicData>
        </a:graphic>
      </p:graphicFrame>
      <p:sp>
        <p:nvSpPr>
          <p:cNvPr id="85" name="Rectangle 84"/>
          <p:cNvSpPr/>
          <p:nvPr/>
        </p:nvSpPr>
        <p:spPr>
          <a:xfrm>
            <a:off x="23755224" y="2728000"/>
            <a:ext cx="5832648" cy="118812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6" name="Title 1">
            <a:extLst>
              <a:ext uri="{FF2B5EF4-FFF2-40B4-BE49-F238E27FC236}">
                <a16:creationId xmlns:a16="http://schemas.microsoft.com/office/drawing/2014/main" id="{8B588588-BB7A-4E10-84FC-6E9B8313052F}"/>
              </a:ext>
            </a:extLst>
          </p:cNvPr>
          <p:cNvSpPr txBox="1">
            <a:spLocks/>
          </p:cNvSpPr>
          <p:nvPr/>
        </p:nvSpPr>
        <p:spPr>
          <a:xfrm>
            <a:off x="24115264" y="2935592"/>
            <a:ext cx="5112568" cy="792088"/>
          </a:xfrm>
          <a:prstGeom prst="rect">
            <a:avLst/>
          </a:prstGeom>
          <a:noFill/>
          <a:ln w="19050">
            <a:solidFill>
              <a:schemeClr val="bg1"/>
            </a:solidFill>
          </a:ln>
        </p:spPr>
        <p:txBody>
          <a:bodyPr vert="horz" wrap="square" lIns="295232" tIns="147616" rIns="295232" bIns="147616" rtlCol="0" anchor="ctr">
            <a:noAutofit/>
          </a:bodyPr>
          <a:lstStyle/>
          <a:p>
            <a:pPr lvl="0" algn="ctr">
              <a:spcBef>
                <a:spcPct val="0"/>
              </a:spcBef>
            </a:pPr>
            <a:r>
              <a:rPr lang="en-US" sz="2000" b="1" dirty="0">
                <a:solidFill>
                  <a:srgbClr val="FFFFFF"/>
                </a:solidFill>
                <a:latin typeface="Arial" pitchFamily="34" charset="0"/>
                <a:cs typeface="Arial" pitchFamily="34" charset="0"/>
              </a:rPr>
              <a:t>Discussion</a:t>
            </a:r>
            <a:endParaRPr kumimoji="0" lang="en-US" sz="2000" b="1" i="0" u="none" strike="noStrike" kern="1200" cap="none" spc="0" normalizeH="0" baseline="0" noProof="0" dirty="0">
              <a:ln>
                <a:noFill/>
              </a:ln>
              <a:solidFill>
                <a:schemeClr val="bg1"/>
              </a:solidFill>
              <a:effectLst/>
              <a:uLnTx/>
              <a:uFillTx/>
              <a:latin typeface="Arial" pitchFamily="34" charset="0"/>
              <a:ea typeface="+mj-ea"/>
              <a:cs typeface="Arial" pitchFamily="34" charset="0"/>
            </a:endParaRPr>
          </a:p>
        </p:txBody>
      </p:sp>
      <p:sp>
        <p:nvSpPr>
          <p:cNvPr id="87" name="Content Placeholder 2">
            <a:extLst>
              <a:ext uri="{FF2B5EF4-FFF2-40B4-BE49-F238E27FC236}">
                <a16:creationId xmlns:a16="http://schemas.microsoft.com/office/drawing/2014/main" id="{827F4F8E-748D-4DF0-AE7A-D8F3EF621C36}"/>
              </a:ext>
            </a:extLst>
          </p:cNvPr>
          <p:cNvSpPr txBox="1">
            <a:spLocks/>
          </p:cNvSpPr>
          <p:nvPr/>
        </p:nvSpPr>
        <p:spPr>
          <a:xfrm>
            <a:off x="24623627" y="6256392"/>
            <a:ext cx="5637294" cy="5597563"/>
          </a:xfrm>
          <a:prstGeom prst="rect">
            <a:avLst/>
          </a:prstGeom>
        </p:spPr>
        <p:txBody>
          <a:bodyPr vert="horz" lIns="91440" tIns="45720" rIns="91440" bIns="45720" rtlCol="0" anchor="ctr">
            <a:normAutofit/>
          </a:bodyPr>
          <a:lstStyle/>
          <a:p>
            <a:pPr marL="0" marR="0" lvl="0" indent="0" algn="just" defTabSz="2952323" rtl="0" eaLnBrk="1" fontAlgn="auto" latinLnBrk="0" hangingPunct="1">
              <a:lnSpc>
                <a:spcPct val="100000"/>
              </a:lnSpc>
              <a:spcBef>
                <a:spcPct val="20000"/>
              </a:spcBef>
              <a:spcAft>
                <a:spcPts val="0"/>
              </a:spcAft>
              <a:buClrTx/>
              <a:buSzTx/>
              <a:buFont typeface="Arial" pitchFamily="34" charset="0"/>
              <a:buNone/>
              <a:tabLst/>
              <a:defRPr/>
            </a:pPr>
            <a:endParaRPr lang="en-US" sz="2000" b="0" i="0" u="none" strike="noStrike" kern="1200" cap="none" spc="0" normalizeH="0" baseline="0" noProof="0" dirty="0">
              <a:ln>
                <a:noFill/>
              </a:ln>
              <a:solidFill>
                <a:schemeClr val="tx1">
                  <a:lumMod val="85000"/>
                  <a:lumOff val="15000"/>
                </a:schemeClr>
              </a:solidFill>
              <a:effectLst/>
              <a:uLnTx/>
              <a:uFillTx/>
              <a:latin typeface="Arial"/>
              <a:cs typeface="Arial"/>
            </a:endParaRPr>
          </a:p>
          <a:p>
            <a:pPr marL="0" marR="0" lvl="0" indent="0" algn="ctr" defTabSz="2952323" rtl="0" eaLnBrk="1" fontAlgn="auto" latinLnBrk="0" hangingPunct="1">
              <a:lnSpc>
                <a:spcPct val="100000"/>
              </a:lnSpc>
              <a:spcBef>
                <a:spcPct val="20000"/>
              </a:spcBef>
              <a:spcAft>
                <a:spcPts val="0"/>
              </a:spcAft>
              <a:buClrTx/>
              <a:buSzTx/>
              <a:buFont typeface="Arial" pitchFamily="34" charset="0"/>
              <a:buNone/>
              <a:tabLst/>
              <a:defRPr/>
            </a:pPr>
            <a:endParaRPr kumimoji="0" lang="en-US" sz="1700" b="0" i="0" u="none" strike="noStrike" kern="1200" cap="none" spc="0" normalizeH="0" baseline="0" noProof="0" dirty="0">
              <a:ln>
                <a:noFill/>
              </a:ln>
              <a:solidFill>
                <a:schemeClr val="tx1">
                  <a:tint val="75000"/>
                </a:schemeClr>
              </a:solidFill>
              <a:effectLst/>
              <a:uLnTx/>
              <a:uFillTx/>
              <a:latin typeface="+mn-lt"/>
              <a:ea typeface="+mn-ea"/>
              <a:cs typeface="Calibri"/>
            </a:endParaRPr>
          </a:p>
        </p:txBody>
      </p:sp>
      <p:sp>
        <p:nvSpPr>
          <p:cNvPr id="2" name="TextBox 1">
            <a:extLst>
              <a:ext uri="{FF2B5EF4-FFF2-40B4-BE49-F238E27FC236}">
                <a16:creationId xmlns:a16="http://schemas.microsoft.com/office/drawing/2014/main" id="{F6DA1A9D-F56C-430E-9977-7CFEB532DA99}"/>
              </a:ext>
            </a:extLst>
          </p:cNvPr>
          <p:cNvSpPr txBox="1"/>
          <p:nvPr/>
        </p:nvSpPr>
        <p:spPr>
          <a:xfrm>
            <a:off x="1499649" y="13894869"/>
            <a:ext cx="46297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2000" dirty="0">
                <a:latin typeface="Arial"/>
                <a:ea typeface="+mn-lt"/>
                <a:cs typeface="+mn-lt"/>
              </a:rPr>
              <a:t>Sickle Cell disorder (SCD) is the most common genetic disorder worldwide and fastest growing(Thein  2017). </a:t>
            </a:r>
            <a:endParaRPr lang="en-US" sz="2000" dirty="0">
              <a:latin typeface="Arial"/>
              <a:cs typeface="Calibri"/>
            </a:endParaRPr>
          </a:p>
        </p:txBody>
      </p:sp>
      <p:sp>
        <p:nvSpPr>
          <p:cNvPr id="3" name="TextBox 2">
            <a:extLst>
              <a:ext uri="{FF2B5EF4-FFF2-40B4-BE49-F238E27FC236}">
                <a16:creationId xmlns:a16="http://schemas.microsoft.com/office/drawing/2014/main" id="{6A17E1D4-C0A9-4410-9E43-FCC4BFAB1136}"/>
              </a:ext>
            </a:extLst>
          </p:cNvPr>
          <p:cNvSpPr txBox="1"/>
          <p:nvPr/>
        </p:nvSpPr>
        <p:spPr>
          <a:xfrm>
            <a:off x="1499755" y="15552750"/>
            <a:ext cx="4744079" cy="16312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2000" dirty="0">
                <a:latin typeface="Arial"/>
                <a:ea typeface="+mn-lt"/>
                <a:cs typeface="+mn-lt"/>
              </a:rPr>
              <a:t>More common in those  from ; African, Caribbean, Middle Eastern, Mediterranean, south Asian ancestry (Franklin and Atkin 1986). </a:t>
            </a:r>
            <a:endParaRPr lang="en-US" dirty="0">
              <a:latin typeface="Arial"/>
              <a:ea typeface="+mn-lt"/>
              <a:cs typeface="+mn-lt"/>
            </a:endParaRPr>
          </a:p>
        </p:txBody>
      </p:sp>
      <p:sp>
        <p:nvSpPr>
          <p:cNvPr id="4" name="TextBox 3">
            <a:extLst>
              <a:ext uri="{FF2B5EF4-FFF2-40B4-BE49-F238E27FC236}">
                <a16:creationId xmlns:a16="http://schemas.microsoft.com/office/drawing/2014/main" id="{12832596-6176-4252-936F-C2C66751F988}"/>
              </a:ext>
            </a:extLst>
          </p:cNvPr>
          <p:cNvSpPr txBox="1"/>
          <p:nvPr/>
        </p:nvSpPr>
        <p:spPr>
          <a:xfrm>
            <a:off x="1427567" y="17654700"/>
            <a:ext cx="4629743"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2000" dirty="0">
                <a:latin typeface="Arial"/>
                <a:ea typeface="+mn-lt"/>
                <a:cs typeface="+mn-lt"/>
              </a:rPr>
              <a:t>Intersectionality of race, unemployment, disability intersect with each other and shape the ability to obtain a job (</a:t>
            </a:r>
            <a:r>
              <a:rPr lang="en-US" sz="2000" dirty="0" err="1">
                <a:latin typeface="Arial"/>
                <a:ea typeface="+mn-lt"/>
                <a:cs typeface="+mn-lt"/>
              </a:rPr>
              <a:t>Pedulla</a:t>
            </a:r>
            <a:r>
              <a:rPr lang="en-US" sz="2000" dirty="0">
                <a:latin typeface="Arial"/>
                <a:ea typeface="+mn-lt"/>
                <a:cs typeface="+mn-lt"/>
              </a:rPr>
              <a:t> 2018). </a:t>
            </a:r>
            <a:endParaRPr lang="en-US"/>
          </a:p>
        </p:txBody>
      </p:sp>
      <p:sp>
        <p:nvSpPr>
          <p:cNvPr id="5" name="TextBox 4">
            <a:extLst>
              <a:ext uri="{FF2B5EF4-FFF2-40B4-BE49-F238E27FC236}">
                <a16:creationId xmlns:a16="http://schemas.microsoft.com/office/drawing/2014/main" id="{D31D9592-807C-4D6D-820C-08D79BA5B8C6}"/>
              </a:ext>
            </a:extLst>
          </p:cNvPr>
          <p:cNvSpPr txBox="1"/>
          <p:nvPr/>
        </p:nvSpPr>
        <p:spPr>
          <a:xfrm>
            <a:off x="1499755" y="19668846"/>
            <a:ext cx="4629743"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2000" dirty="0">
                <a:latin typeface="Arial"/>
                <a:ea typeface="+mn-lt"/>
                <a:cs typeface="+mn-lt"/>
              </a:rPr>
              <a:t>This population face a high chance of being unemployed 60 % of adults are (Sanger et al. 2016).</a:t>
            </a:r>
            <a:endParaRPr lang="en-US" dirty="0"/>
          </a:p>
        </p:txBody>
      </p:sp>
      <p:pic>
        <p:nvPicPr>
          <p:cNvPr id="6" name="Picture 6" descr="A close up of a map&#10;&#10;Description generated with high confidence">
            <a:extLst>
              <a:ext uri="{FF2B5EF4-FFF2-40B4-BE49-F238E27FC236}">
                <a16:creationId xmlns:a16="http://schemas.microsoft.com/office/drawing/2014/main" id="{3017EA6D-790D-4985-9331-6518DB17A04C}"/>
              </a:ext>
            </a:extLst>
          </p:cNvPr>
          <p:cNvPicPr>
            <a:picLocks noChangeAspect="1"/>
          </p:cNvPicPr>
          <p:nvPr/>
        </p:nvPicPr>
        <p:blipFill>
          <a:blip r:embed="rId18"/>
          <a:stretch>
            <a:fillRect/>
          </a:stretch>
        </p:blipFill>
        <p:spPr>
          <a:xfrm>
            <a:off x="6887309" y="4266102"/>
            <a:ext cx="6958631" cy="7924532"/>
          </a:xfrm>
          <a:prstGeom prst="rect">
            <a:avLst/>
          </a:prstGeom>
        </p:spPr>
      </p:pic>
      <p:sp>
        <p:nvSpPr>
          <p:cNvPr id="115" name="TextBox 114">
            <a:extLst>
              <a:ext uri="{FF2B5EF4-FFF2-40B4-BE49-F238E27FC236}">
                <a16:creationId xmlns:a16="http://schemas.microsoft.com/office/drawing/2014/main" id="{6A17B688-D09D-42CF-8581-823B4157FF2D}"/>
              </a:ext>
            </a:extLst>
          </p:cNvPr>
          <p:cNvSpPr txBox="1"/>
          <p:nvPr/>
        </p:nvSpPr>
        <p:spPr>
          <a:xfrm>
            <a:off x="8246538" y="14153492"/>
            <a:ext cx="5600722"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2000" dirty="0">
                <a:latin typeface="Arial"/>
                <a:ea typeface="+mn-lt"/>
                <a:cs typeface="+mn-lt"/>
              </a:rPr>
              <a:t>A phenomenological perspective was undertaken with  a  qualitative approach .</a:t>
            </a:r>
            <a:endParaRPr lang="en-US">
              <a:latin typeface="Arial"/>
              <a:cs typeface="Arial"/>
            </a:endParaRPr>
          </a:p>
        </p:txBody>
      </p:sp>
      <p:sp>
        <p:nvSpPr>
          <p:cNvPr id="116" name="TextBox 115">
            <a:extLst>
              <a:ext uri="{FF2B5EF4-FFF2-40B4-BE49-F238E27FC236}">
                <a16:creationId xmlns:a16="http://schemas.microsoft.com/office/drawing/2014/main" id="{F795D311-55F3-4D85-86A4-78994423CA5E}"/>
              </a:ext>
            </a:extLst>
          </p:cNvPr>
          <p:cNvSpPr txBox="1"/>
          <p:nvPr/>
        </p:nvSpPr>
        <p:spPr>
          <a:xfrm>
            <a:off x="8243006" y="17995035"/>
            <a:ext cx="5595968"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2000" dirty="0">
                <a:latin typeface="Arial"/>
                <a:ea typeface="+mn-lt"/>
                <a:cs typeface="+mn-lt"/>
              </a:rPr>
              <a:t>Received a invitation letter, participant information sheet and signed a consent form. </a:t>
            </a:r>
            <a:endParaRPr lang="en-US" dirty="0">
              <a:latin typeface="Arial"/>
              <a:ea typeface="+mn-lt"/>
              <a:cs typeface="+mn-lt"/>
            </a:endParaRPr>
          </a:p>
        </p:txBody>
      </p:sp>
      <p:sp>
        <p:nvSpPr>
          <p:cNvPr id="117" name="TextBox 116">
            <a:extLst>
              <a:ext uri="{FF2B5EF4-FFF2-40B4-BE49-F238E27FC236}">
                <a16:creationId xmlns:a16="http://schemas.microsoft.com/office/drawing/2014/main" id="{44450E60-37F2-4109-8614-3C37AD9CAE04}"/>
              </a:ext>
            </a:extLst>
          </p:cNvPr>
          <p:cNvSpPr txBox="1"/>
          <p:nvPr/>
        </p:nvSpPr>
        <p:spPr>
          <a:xfrm>
            <a:off x="8334632" y="15893404"/>
            <a:ext cx="5508646"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2000" dirty="0">
                <a:latin typeface="Arial"/>
                <a:ea typeface="+mn-lt"/>
                <a:cs typeface="+mn-lt"/>
              </a:rPr>
              <a:t>Interpretive via  (1) Audio digital recording  (2)  Semi– structured interviews which explored employment experiences of  2 adult participants with SCD.   </a:t>
            </a:r>
            <a:endParaRPr lang="en-US" sz="2000">
              <a:latin typeface="Arial"/>
              <a:ea typeface="+mn-lt"/>
              <a:cs typeface="+mn-lt"/>
            </a:endParaRPr>
          </a:p>
        </p:txBody>
      </p:sp>
      <p:sp>
        <p:nvSpPr>
          <p:cNvPr id="118" name="TextBox 117">
            <a:extLst>
              <a:ext uri="{FF2B5EF4-FFF2-40B4-BE49-F238E27FC236}">
                <a16:creationId xmlns:a16="http://schemas.microsoft.com/office/drawing/2014/main" id="{2303A216-D47F-4FCC-93F4-A9704410355E}"/>
              </a:ext>
            </a:extLst>
          </p:cNvPr>
          <p:cNvSpPr txBox="1"/>
          <p:nvPr/>
        </p:nvSpPr>
        <p:spPr>
          <a:xfrm>
            <a:off x="8181908" y="19669917"/>
            <a:ext cx="5663596"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2000" dirty="0">
                <a:latin typeface="Arial"/>
                <a:ea typeface="+mn-lt"/>
                <a:cs typeface="+mn-lt"/>
              </a:rPr>
              <a:t>Analysis via translation of the transcripts and thematic analysis outlined by Braun and Clarke (2006).</a:t>
            </a:r>
            <a:endParaRPr lang="en-US" dirty="0">
              <a:latin typeface="Arial"/>
              <a:ea typeface="+mn-lt"/>
              <a:cs typeface="+mn-lt"/>
            </a:endParaRPr>
          </a:p>
        </p:txBody>
      </p:sp>
      <p:sp>
        <p:nvSpPr>
          <p:cNvPr id="8" name="TextBox 7">
            <a:extLst>
              <a:ext uri="{FF2B5EF4-FFF2-40B4-BE49-F238E27FC236}">
                <a16:creationId xmlns:a16="http://schemas.microsoft.com/office/drawing/2014/main" id="{65BBF975-D618-4202-AA11-639493D62724}"/>
              </a:ext>
            </a:extLst>
          </p:cNvPr>
          <p:cNvSpPr txBox="1"/>
          <p:nvPr/>
        </p:nvSpPr>
        <p:spPr>
          <a:xfrm>
            <a:off x="23258805" y="4322646"/>
            <a:ext cx="6754890" cy="6191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2000" dirty="0">
                <a:latin typeface="Arial"/>
                <a:ea typeface="+mn-lt"/>
                <a:cs typeface="+mn-lt"/>
              </a:rPr>
              <a:t>Most studies on SCD focus mainly on psychological and medical aspects of SCD. </a:t>
            </a:r>
            <a:endParaRPr lang="en-US" sz="2000">
              <a:latin typeface="Arial"/>
              <a:cs typeface="Arial"/>
            </a:endParaRPr>
          </a:p>
          <a:p>
            <a:pPr algn="just"/>
            <a:endParaRPr lang="en-US" sz="2000" dirty="0">
              <a:latin typeface="Arial"/>
              <a:ea typeface="+mn-lt"/>
              <a:cs typeface="+mn-lt"/>
            </a:endParaRPr>
          </a:p>
          <a:p>
            <a:pPr algn="just"/>
            <a:r>
              <a:rPr lang="en-US" sz="2000" dirty="0">
                <a:latin typeface="Arial"/>
                <a:ea typeface="+mn-lt"/>
                <a:cs typeface="+mn-lt"/>
              </a:rPr>
              <a:t>The pilot study begins to fill the gap in the research of SCD and employment experiences.  </a:t>
            </a:r>
            <a:endParaRPr lang="en-US" sz="2000">
              <a:latin typeface="Arial"/>
              <a:cs typeface="Arial"/>
            </a:endParaRPr>
          </a:p>
          <a:p>
            <a:pPr algn="just"/>
            <a:endParaRPr lang="en-US" sz="2000" dirty="0">
              <a:latin typeface="Arial"/>
              <a:ea typeface="+mn-lt"/>
              <a:cs typeface="+mn-lt"/>
            </a:endParaRPr>
          </a:p>
          <a:p>
            <a:pPr algn="just"/>
            <a:r>
              <a:rPr lang="en-US" sz="2000" dirty="0">
                <a:latin typeface="Arial"/>
                <a:ea typeface="+mn-lt"/>
                <a:cs typeface="+mn-lt"/>
              </a:rPr>
              <a:t>This study found 14 themes. The results suggest persons with SCD experience short spells of employment and experience lack of understanding, racism, oppression, disadvantages, prejudices and racial bias, not particular to this study alone. The results produced rich data but may not be enough to reach an acceptable significant conclusion this needs to be explored further.  </a:t>
            </a:r>
            <a:endParaRPr lang="en-US" sz="2000">
              <a:latin typeface="Arial"/>
              <a:cs typeface="Arial"/>
            </a:endParaRPr>
          </a:p>
          <a:p>
            <a:pPr algn="just"/>
            <a:endParaRPr lang="en-US" sz="2000" dirty="0">
              <a:latin typeface="Arial"/>
              <a:ea typeface="+mn-lt"/>
              <a:cs typeface="+mn-lt"/>
            </a:endParaRPr>
          </a:p>
          <a:p>
            <a:pPr algn="just">
              <a:lnSpc>
                <a:spcPct val="90000"/>
              </a:lnSpc>
              <a:spcBef>
                <a:spcPts val="1000"/>
              </a:spcBef>
            </a:pPr>
            <a:r>
              <a:rPr lang="en-US" sz="2000" dirty="0">
                <a:latin typeface="Arial"/>
                <a:ea typeface="+mn-lt"/>
                <a:cs typeface="+mn-lt"/>
              </a:rPr>
              <a:t>Slight tweaking of the interview questions is required and more rigorous larger scale study with increased sample size to produce more conclusive results.  A focus on interpretive phenomenology analysis may provide a deeper more in-depth analysis of the lived experiences of persons with SCD and their employment. </a:t>
            </a:r>
            <a:endParaRPr lang="en-US">
              <a:latin typeface="Arial"/>
            </a:endParaRPr>
          </a:p>
        </p:txBody>
      </p:sp>
      <p:sp>
        <p:nvSpPr>
          <p:cNvPr id="11" name="TextBox 10">
            <a:extLst>
              <a:ext uri="{FF2B5EF4-FFF2-40B4-BE49-F238E27FC236}">
                <a16:creationId xmlns:a16="http://schemas.microsoft.com/office/drawing/2014/main" id="{2258CDD9-B851-437A-BB23-BF0BF83CF162}"/>
              </a:ext>
            </a:extLst>
          </p:cNvPr>
          <p:cNvSpPr txBox="1"/>
          <p:nvPr/>
        </p:nvSpPr>
        <p:spPr>
          <a:xfrm>
            <a:off x="23195790" y="13849189"/>
            <a:ext cx="6918342" cy="6249916"/>
          </a:xfrm>
          <a:prstGeom prst="rect">
            <a:avLst/>
          </a:prstGeom>
          <a:no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just">
              <a:lnSpc>
                <a:spcPct val="90000"/>
              </a:lnSpc>
              <a:spcBef>
                <a:spcPts val="1000"/>
              </a:spcBef>
            </a:pPr>
            <a:r>
              <a:rPr lang="en-GB" sz="1600" dirty="0">
                <a:latin typeface="Arial"/>
                <a:cs typeface="Arial"/>
              </a:rPr>
              <a:t>Braun, V., and Clarke, V.(2006)'Using Thematic Analysis in Psychology' </a:t>
            </a:r>
            <a:r>
              <a:rPr lang="en-GB" sz="1600" i="1" dirty="0">
                <a:latin typeface="Arial"/>
                <a:cs typeface="Arial"/>
              </a:rPr>
              <a:t>Qualitive Research in Psychology,</a:t>
            </a:r>
            <a:r>
              <a:rPr lang="en-GB" sz="1600" dirty="0">
                <a:latin typeface="Arial"/>
                <a:cs typeface="Arial"/>
              </a:rPr>
              <a:t> 3:77- 101</a:t>
            </a:r>
            <a:endParaRPr lang="en-GB" sz="1600">
              <a:latin typeface="Arial"/>
              <a:ea typeface="+mn-lt"/>
              <a:cs typeface="+mn-lt"/>
            </a:endParaRPr>
          </a:p>
          <a:p>
            <a:pPr algn="just">
              <a:lnSpc>
                <a:spcPct val="90000"/>
              </a:lnSpc>
              <a:spcBef>
                <a:spcPts val="1000"/>
              </a:spcBef>
            </a:pPr>
            <a:endParaRPr lang="en-GB" sz="1600" dirty="0">
              <a:latin typeface="Arial"/>
              <a:cs typeface="Arial"/>
            </a:endParaRPr>
          </a:p>
          <a:p>
            <a:pPr algn="just">
              <a:lnSpc>
                <a:spcPct val="90000"/>
              </a:lnSpc>
              <a:spcBef>
                <a:spcPts val="1000"/>
              </a:spcBef>
            </a:pPr>
            <a:r>
              <a:rPr lang="en-GB" sz="1600" dirty="0">
                <a:latin typeface="Arial"/>
                <a:cs typeface="Arial"/>
              </a:rPr>
              <a:t>Franklin, I.M. &amp; Atkin, K. (1986) Employment of Persons with Sickle-Cell Disease and Sickle-Cell Trait</a:t>
            </a:r>
            <a:r>
              <a:rPr lang="en-GB" sz="1600" i="1" dirty="0">
                <a:latin typeface="Arial"/>
                <a:cs typeface="Arial"/>
              </a:rPr>
              <a:t>. Journal of Occupational Medicine</a:t>
            </a:r>
            <a:r>
              <a:rPr lang="en-GB" sz="1600" dirty="0">
                <a:latin typeface="Arial"/>
                <a:cs typeface="Arial"/>
              </a:rPr>
              <a:t>.36, 76-79.</a:t>
            </a:r>
            <a:endParaRPr lang="en-US" sz="1600">
              <a:latin typeface="Arial"/>
              <a:ea typeface="+mn-lt"/>
              <a:cs typeface="+mn-lt"/>
            </a:endParaRPr>
          </a:p>
          <a:p>
            <a:pPr algn="just">
              <a:lnSpc>
                <a:spcPct val="90000"/>
              </a:lnSpc>
              <a:spcBef>
                <a:spcPts val="1000"/>
              </a:spcBef>
            </a:pPr>
            <a:endParaRPr lang="en-GB" sz="1600" dirty="0">
              <a:latin typeface="Arial"/>
              <a:cs typeface="Arial"/>
            </a:endParaRPr>
          </a:p>
          <a:p>
            <a:pPr marL="228600" indent="-228600" algn="just">
              <a:lnSpc>
                <a:spcPct val="90000"/>
              </a:lnSpc>
              <a:spcBef>
                <a:spcPts val="1000"/>
              </a:spcBef>
            </a:pPr>
            <a:r>
              <a:rPr lang="en-GB" sz="1600" dirty="0" err="1">
                <a:latin typeface="Arial"/>
                <a:cs typeface="Arial"/>
              </a:rPr>
              <a:t>Pedulla,D.S</a:t>
            </a:r>
            <a:r>
              <a:rPr lang="en-GB" sz="1600" dirty="0">
                <a:latin typeface="Arial"/>
                <a:cs typeface="Arial"/>
              </a:rPr>
              <a:t>.(2018) 'How race and unemployment shape </a:t>
            </a:r>
            <a:r>
              <a:rPr lang="en-GB" sz="1600" dirty="0" err="1">
                <a:latin typeface="Arial"/>
                <a:cs typeface="Arial"/>
              </a:rPr>
              <a:t>labor</a:t>
            </a:r>
            <a:r>
              <a:rPr lang="en-GB" sz="1600" dirty="0">
                <a:latin typeface="Arial"/>
                <a:cs typeface="Arial"/>
              </a:rPr>
              <a:t> market opportunities : Additive, amplified, or muted effects?' ,</a:t>
            </a:r>
            <a:r>
              <a:rPr lang="en-GB" sz="1600" i="1" dirty="0">
                <a:latin typeface="Arial"/>
                <a:cs typeface="Arial"/>
              </a:rPr>
              <a:t>Social Forces</a:t>
            </a:r>
            <a:r>
              <a:rPr lang="en-GB" sz="1600" dirty="0">
                <a:latin typeface="Arial"/>
                <a:cs typeface="Arial"/>
              </a:rPr>
              <a:t>, 96, (4),pp 1477–1506, </a:t>
            </a:r>
            <a:r>
              <a:rPr lang="en-GB" sz="1600" dirty="0">
                <a:latin typeface="Arial"/>
                <a:cs typeface="Arial"/>
                <a:hlinkClick r:id="rId19"/>
              </a:rPr>
              <a:t>https://doi.org/10.1093/sf/soy002</a:t>
            </a:r>
            <a:endParaRPr lang="en-GB" sz="1600">
              <a:latin typeface="Arial"/>
              <a:ea typeface="+mn-lt"/>
              <a:cs typeface="+mn-lt"/>
            </a:endParaRPr>
          </a:p>
          <a:p>
            <a:pPr marL="228600" indent="-228600" algn="just">
              <a:lnSpc>
                <a:spcPct val="90000"/>
              </a:lnSpc>
              <a:spcBef>
                <a:spcPts val="1000"/>
              </a:spcBef>
            </a:pPr>
            <a:endParaRPr lang="en-GB" sz="1600" dirty="0">
              <a:latin typeface="Arial"/>
              <a:cs typeface="Arial"/>
            </a:endParaRPr>
          </a:p>
          <a:p>
            <a:pPr marL="228600" indent="-228600" algn="just">
              <a:lnSpc>
                <a:spcPct val="90000"/>
              </a:lnSpc>
              <a:spcBef>
                <a:spcPts val="1000"/>
              </a:spcBef>
            </a:pPr>
            <a:r>
              <a:rPr lang="en-GB" sz="1600" dirty="0">
                <a:latin typeface="Arial"/>
                <a:cs typeface="Arial"/>
              </a:rPr>
              <a:t>Public Health England (2016)</a:t>
            </a:r>
            <a:r>
              <a:rPr lang="en-GB" sz="1600" i="1" dirty="0">
                <a:latin typeface="Arial"/>
                <a:cs typeface="Arial"/>
              </a:rPr>
              <a:t> Sickle Cell and Thalassaemia  Screening Programme. </a:t>
            </a:r>
            <a:r>
              <a:rPr lang="en-GB" sz="1600" dirty="0">
                <a:latin typeface="Arial"/>
                <a:cs typeface="Arial"/>
              </a:rPr>
              <a:t>NHS</a:t>
            </a:r>
            <a:endParaRPr lang="en-US" sz="1600">
              <a:latin typeface="Arial"/>
              <a:ea typeface="+mn-lt"/>
              <a:cs typeface="+mn-lt"/>
            </a:endParaRPr>
          </a:p>
          <a:p>
            <a:pPr marL="228600" indent="-228600" algn="just">
              <a:lnSpc>
                <a:spcPct val="90000"/>
              </a:lnSpc>
              <a:spcBef>
                <a:spcPts val="1000"/>
              </a:spcBef>
            </a:pPr>
            <a:endParaRPr lang="en-GB" sz="1600" dirty="0">
              <a:latin typeface="Arial"/>
              <a:cs typeface="Arial"/>
            </a:endParaRPr>
          </a:p>
          <a:p>
            <a:pPr algn="just">
              <a:lnSpc>
                <a:spcPct val="90000"/>
              </a:lnSpc>
              <a:spcBef>
                <a:spcPts val="1000"/>
              </a:spcBef>
            </a:pPr>
            <a:r>
              <a:rPr lang="en-GB" sz="1600" dirty="0">
                <a:latin typeface="Arial"/>
                <a:cs typeface="Arial"/>
              </a:rPr>
              <a:t>Sanger, M., </a:t>
            </a:r>
            <a:r>
              <a:rPr lang="en-GB" sz="1600" i="1" dirty="0">
                <a:latin typeface="Arial"/>
                <a:cs typeface="Arial"/>
              </a:rPr>
              <a:t>et. al</a:t>
            </a:r>
            <a:r>
              <a:rPr lang="en-GB" sz="1600" dirty="0">
                <a:latin typeface="Arial"/>
                <a:cs typeface="Arial"/>
              </a:rPr>
              <a:t>. ( 2016), 'Cognitive deficit are associated with unemployment in adults with sickle cell anaemia' </a:t>
            </a:r>
            <a:r>
              <a:rPr lang="en-GB" sz="1600" dirty="0">
                <a:solidFill>
                  <a:srgbClr val="FF0000"/>
                </a:solidFill>
                <a:latin typeface="Arial"/>
                <a:cs typeface="Arial"/>
              </a:rPr>
              <a:t>  </a:t>
            </a:r>
            <a:r>
              <a:rPr lang="en-GB" sz="1600" dirty="0">
                <a:latin typeface="Arial"/>
                <a:cs typeface="Arial"/>
              </a:rPr>
              <a:t>J</a:t>
            </a:r>
            <a:r>
              <a:rPr lang="en-GB" sz="1600" i="1" dirty="0">
                <a:latin typeface="Arial"/>
                <a:cs typeface="Arial"/>
              </a:rPr>
              <a:t>ournal of Clinical and Experimental Neuropsychology,</a:t>
            </a:r>
            <a:r>
              <a:rPr lang="en-GB" sz="1600" dirty="0">
                <a:latin typeface="Arial"/>
                <a:cs typeface="Arial"/>
              </a:rPr>
              <a:t> 38(6).pp661 -671. </a:t>
            </a:r>
            <a:r>
              <a:rPr lang="en-GB" sz="1600" dirty="0">
                <a:latin typeface="Arial"/>
                <a:cs typeface="Arial"/>
                <a:hlinkClick r:id="rId20"/>
              </a:rPr>
              <a:t>https://doi.org/10.1080/13803395.2016.1149153</a:t>
            </a:r>
            <a:r>
              <a:rPr lang="en-GB" sz="1600" dirty="0">
                <a:latin typeface="Arial"/>
                <a:cs typeface="Arial"/>
              </a:rPr>
              <a:t> </a:t>
            </a:r>
            <a:endParaRPr lang="en-US" sz="1600" dirty="0">
              <a:latin typeface="Arial"/>
              <a:cs typeface="Calibri"/>
            </a:endParaRPr>
          </a:p>
          <a:p>
            <a:pPr algn="just">
              <a:lnSpc>
                <a:spcPct val="90000"/>
              </a:lnSpc>
              <a:spcBef>
                <a:spcPts val="1000"/>
              </a:spcBef>
            </a:pPr>
            <a:r>
              <a:rPr lang="en-GB" sz="1600" dirty="0">
                <a:latin typeface="Arial"/>
                <a:cs typeface="Arial"/>
              </a:rPr>
              <a:t>        </a:t>
            </a:r>
            <a:endParaRPr lang="en-US" sz="1600">
              <a:latin typeface="Arial"/>
              <a:ea typeface="+mn-lt"/>
              <a:cs typeface="+mn-lt"/>
            </a:endParaRPr>
          </a:p>
          <a:p>
            <a:pPr algn="just">
              <a:lnSpc>
                <a:spcPct val="90000"/>
              </a:lnSpc>
              <a:spcBef>
                <a:spcPts val="1000"/>
              </a:spcBef>
            </a:pPr>
            <a:r>
              <a:rPr lang="en-GB" sz="1600" dirty="0">
                <a:latin typeface="Arial"/>
                <a:cs typeface="Arial"/>
              </a:rPr>
              <a:t>Thein, S. (2017). Pioneering Research into Sickle Cell Disease. Kings College hospital. Available at : </a:t>
            </a:r>
            <a:r>
              <a:rPr lang="en-GB" sz="1600" dirty="0">
                <a:latin typeface="Arial"/>
                <a:cs typeface="Arial"/>
                <a:hlinkClick r:id="rId21"/>
              </a:rPr>
              <a:t>https://supportkings.org.uk/why/pioneering-research/pioneering-research-into-sickle-cell-disease/</a:t>
            </a:r>
            <a:r>
              <a:rPr lang="en-GB" sz="1600" dirty="0">
                <a:latin typeface="Arial"/>
                <a:cs typeface="Arial"/>
              </a:rPr>
              <a:t> ( Accessed 14/ 6/ 2018 )</a:t>
            </a:r>
            <a:endParaRPr lang="en-US" sz="1600">
              <a:cs typeface="Calibri"/>
            </a:endParaRPr>
          </a:p>
        </p:txBody>
      </p:sp>
      <p:sp>
        <p:nvSpPr>
          <p:cNvPr id="95" name="Rectangle 94">
            <a:extLst>
              <a:ext uri="{FF2B5EF4-FFF2-40B4-BE49-F238E27FC236}">
                <a16:creationId xmlns:a16="http://schemas.microsoft.com/office/drawing/2014/main" id="{21F87B1E-75DD-4343-B948-F5226D844E6C}"/>
              </a:ext>
            </a:extLst>
          </p:cNvPr>
          <p:cNvSpPr/>
          <p:nvPr/>
        </p:nvSpPr>
        <p:spPr>
          <a:xfrm>
            <a:off x="23766622" y="12484174"/>
            <a:ext cx="5832648" cy="118812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6" name="Title 1">
            <a:extLst>
              <a:ext uri="{FF2B5EF4-FFF2-40B4-BE49-F238E27FC236}">
                <a16:creationId xmlns:a16="http://schemas.microsoft.com/office/drawing/2014/main" id="{4F8AEC70-523F-4377-8B2F-690BC6D52791}"/>
              </a:ext>
            </a:extLst>
          </p:cNvPr>
          <p:cNvSpPr txBox="1">
            <a:spLocks/>
          </p:cNvSpPr>
          <p:nvPr/>
        </p:nvSpPr>
        <p:spPr>
          <a:xfrm>
            <a:off x="24126763" y="12691767"/>
            <a:ext cx="5112568" cy="792088"/>
          </a:xfrm>
          <a:prstGeom prst="rect">
            <a:avLst/>
          </a:prstGeom>
          <a:noFill/>
          <a:ln w="19050">
            <a:solidFill>
              <a:schemeClr val="bg1"/>
            </a:solidFill>
          </a:ln>
        </p:spPr>
        <p:txBody>
          <a:bodyPr vert="horz" wrap="square" lIns="295232" tIns="147616" rIns="295232" bIns="147616" rtlCol="0" anchor="ctr">
            <a:noAutofit/>
          </a:bodyPr>
          <a:lstStyle/>
          <a:p>
            <a:pPr lvl="0" algn="ctr">
              <a:spcBef>
                <a:spcPct val="0"/>
              </a:spcBef>
            </a:pPr>
            <a:r>
              <a:rPr lang="en-US" sz="2000" b="1" dirty="0">
                <a:solidFill>
                  <a:srgbClr val="FFFFFF"/>
                </a:solidFill>
                <a:latin typeface="Arial"/>
                <a:cs typeface="Arial"/>
              </a:rPr>
              <a:t>References</a:t>
            </a:r>
            <a:endParaRPr kumimoji="0" lang="en-US" sz="2000" b="1" i="0" u="none" strike="noStrike" kern="1200" cap="none" spc="0" normalizeH="0" baseline="0" noProof="0" dirty="0">
              <a:ln>
                <a:noFill/>
              </a:ln>
              <a:solidFill>
                <a:schemeClr val="bg1"/>
              </a:solidFill>
              <a:effectLst/>
              <a:uLnTx/>
              <a:uFillTx/>
              <a:latin typeface="Arial" pitchFamily="34" charset="0"/>
              <a:ea typeface="+mj-ea"/>
              <a:cs typeface="Arial" pitchFamily="34" charset="0"/>
            </a:endParaRPr>
          </a:p>
        </p:txBody>
      </p:sp>
      <p:pic>
        <p:nvPicPr>
          <p:cNvPr id="18" name="Picture 18">
            <a:extLst>
              <a:ext uri="{FF2B5EF4-FFF2-40B4-BE49-F238E27FC236}">
                <a16:creationId xmlns:a16="http://schemas.microsoft.com/office/drawing/2014/main" id="{EB5FA0C0-BDEC-483F-A21B-5DA3379DA5CC}"/>
              </a:ext>
            </a:extLst>
          </p:cNvPr>
          <p:cNvPicPr>
            <a:picLocks noChangeAspect="1"/>
          </p:cNvPicPr>
          <p:nvPr/>
        </p:nvPicPr>
        <p:blipFill>
          <a:blip r:embed="rId22"/>
          <a:stretch>
            <a:fillRect/>
          </a:stretch>
        </p:blipFill>
        <p:spPr>
          <a:xfrm>
            <a:off x="25295919" y="10565934"/>
            <a:ext cx="2742434" cy="1707715"/>
          </a:xfrm>
          <a:prstGeom prst="rect">
            <a:avLst/>
          </a:prstGeom>
        </p:spPr>
      </p:pic>
      <p:pic>
        <p:nvPicPr>
          <p:cNvPr id="16" name="Picture 16" descr="A close up of a logo&#10;&#10;Description generated with very high confidence">
            <a:extLst>
              <a:ext uri="{FF2B5EF4-FFF2-40B4-BE49-F238E27FC236}">
                <a16:creationId xmlns:a16="http://schemas.microsoft.com/office/drawing/2014/main" id="{D150AF76-394E-45F4-A618-C1B8BEF1AF03}"/>
              </a:ext>
            </a:extLst>
          </p:cNvPr>
          <p:cNvPicPr>
            <a:picLocks noChangeAspect="1"/>
          </p:cNvPicPr>
          <p:nvPr/>
        </p:nvPicPr>
        <p:blipFill>
          <a:blip r:embed="rId23"/>
          <a:stretch>
            <a:fillRect/>
          </a:stretch>
        </p:blipFill>
        <p:spPr>
          <a:xfrm>
            <a:off x="28675469" y="19916930"/>
            <a:ext cx="1563235" cy="1464895"/>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488</Words>
  <Application>Microsoft Office PowerPoint</Application>
  <PresentationFormat>Custom</PresentationFormat>
  <Paragraphs>74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Simon Dyson</cp:lastModifiedBy>
  <cp:revision>688</cp:revision>
  <dcterms:created xsi:type="dcterms:W3CDTF">2019-06-04T19:22:15Z</dcterms:created>
  <dcterms:modified xsi:type="dcterms:W3CDTF">2019-08-28T12:17:26Z</dcterms:modified>
</cp:coreProperties>
</file>